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1"/>
  </p:notesMasterIdLst>
  <p:sldIdLst>
    <p:sldId id="256" r:id="rId2"/>
    <p:sldId id="260" r:id="rId3"/>
    <p:sldId id="257" r:id="rId4"/>
    <p:sldId id="259" r:id="rId5"/>
    <p:sldId id="261" r:id="rId6"/>
    <p:sldId id="258" r:id="rId7"/>
    <p:sldId id="262" r:id="rId8"/>
    <p:sldId id="264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320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8C6608-E94D-47FE-B70F-90D2E501B2F7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8CF1FD-F608-43EB-85D6-22E6058D2D9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8CF1FD-F608-43EB-85D6-22E6058D2D9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PHP – Hypertext Preprocessor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- </a:t>
            </a:r>
            <a:r>
              <a:rPr lang="en-US" dirty="0" smtClean="0"/>
              <a:t>Faisal </a:t>
            </a:r>
            <a:r>
              <a:rPr lang="en-US" dirty="0" err="1" smtClean="0"/>
              <a:t>ahmed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PHP is hypertext preprocessor</a:t>
            </a:r>
          </a:p>
          <a:p>
            <a:r>
              <a:rPr lang="en-US" dirty="0" smtClean="0"/>
              <a:t>A scripting language</a:t>
            </a:r>
          </a:p>
          <a:p>
            <a:r>
              <a:rPr lang="en-US" dirty="0" smtClean="0"/>
              <a:t>Mainly used for web development</a:t>
            </a:r>
          </a:p>
          <a:p>
            <a:r>
              <a:rPr lang="en-US" dirty="0" smtClean="0"/>
              <a:t>Server side language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is PHP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Open Source</a:t>
            </a:r>
          </a:p>
          <a:p>
            <a:r>
              <a:rPr lang="en-US" dirty="0" smtClean="0"/>
              <a:t>Easy to learn</a:t>
            </a:r>
          </a:p>
          <a:p>
            <a:r>
              <a:rPr lang="en-US" dirty="0" smtClean="0"/>
              <a:t>Beginner Friendly</a:t>
            </a:r>
          </a:p>
          <a:p>
            <a:r>
              <a:rPr lang="en-US" dirty="0" smtClean="0"/>
              <a:t>Powerful (simple to complex website)</a:t>
            </a:r>
          </a:p>
          <a:p>
            <a:r>
              <a:rPr lang="en-US" dirty="0" smtClean="0"/>
              <a:t>Object Oriented</a:t>
            </a:r>
          </a:p>
          <a:p>
            <a:r>
              <a:rPr lang="en-US" dirty="0" smtClean="0"/>
              <a:t>Has great frameworks – Ex: </a:t>
            </a:r>
            <a:r>
              <a:rPr lang="en-US" dirty="0" err="1" smtClean="0"/>
              <a:t>Laravel</a:t>
            </a:r>
            <a:r>
              <a:rPr lang="en-US" dirty="0" smtClean="0"/>
              <a:t> </a:t>
            </a:r>
          </a:p>
          <a:p>
            <a:r>
              <a:rPr lang="en-US" dirty="0" smtClean="0"/>
              <a:t>Connects with 3</a:t>
            </a:r>
            <a:r>
              <a:rPr lang="en-US" baseline="30000" dirty="0" smtClean="0"/>
              <a:t>rd</a:t>
            </a:r>
            <a:r>
              <a:rPr lang="en-US" dirty="0" smtClean="0"/>
              <a:t> party </a:t>
            </a:r>
            <a:r>
              <a:rPr lang="en-US" dirty="0" err="1" smtClean="0"/>
              <a:t>api</a:t>
            </a:r>
            <a:endParaRPr lang="en-US" dirty="0" smtClean="0"/>
          </a:p>
          <a:p>
            <a:r>
              <a:rPr lang="en-US" dirty="0" smtClean="0"/>
              <a:t>Cross Platform – Windows, Linux, MAC</a:t>
            </a:r>
          </a:p>
          <a:p>
            <a:r>
              <a:rPr lang="en-US" dirty="0" smtClean="0"/>
              <a:t>Syncs with all Databases - </a:t>
            </a:r>
            <a:r>
              <a:rPr lang="en-US" dirty="0" err="1" smtClean="0"/>
              <a:t>MySQL</a:t>
            </a:r>
            <a:r>
              <a:rPr lang="en-US" dirty="0" smtClean="0"/>
              <a:t>, </a:t>
            </a:r>
            <a:r>
              <a:rPr lang="en-US" dirty="0" err="1" smtClean="0"/>
              <a:t>PostgreSQL</a:t>
            </a:r>
            <a:r>
              <a:rPr lang="en-US" dirty="0" smtClean="0"/>
              <a:t>, </a:t>
            </a:r>
            <a:r>
              <a:rPr lang="en-US" dirty="0" err="1" smtClean="0"/>
              <a:t>MongoDB</a:t>
            </a:r>
            <a:r>
              <a:rPr lang="en-US" dirty="0" smtClean="0"/>
              <a:t>, </a:t>
            </a:r>
            <a:r>
              <a:rPr lang="en-US" dirty="0" err="1" smtClean="0"/>
              <a:t>SQLite</a:t>
            </a:r>
            <a:endParaRPr lang="en-US" dirty="0" smtClean="0"/>
          </a:p>
          <a:p>
            <a:r>
              <a:rPr lang="en-US" dirty="0" smtClean="0"/>
              <a:t>Web Servers – Apache, IIS etc.</a:t>
            </a:r>
          </a:p>
          <a:p>
            <a:r>
              <a:rPr lang="en-US" dirty="0" smtClean="0"/>
              <a:t>Community Support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Why Learn PHP?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Company or Blog website</a:t>
            </a:r>
          </a:p>
          <a:p>
            <a:r>
              <a:rPr lang="en-US" dirty="0" smtClean="0"/>
              <a:t>Learning management system (LMS)</a:t>
            </a:r>
          </a:p>
          <a:p>
            <a:r>
              <a:rPr lang="en-US" dirty="0" smtClean="0"/>
              <a:t>Content management system (CMS)</a:t>
            </a:r>
          </a:p>
          <a:p>
            <a:r>
              <a:rPr lang="en-US" dirty="0" smtClean="0"/>
              <a:t>Ecommerce</a:t>
            </a:r>
          </a:p>
          <a:p>
            <a:r>
              <a:rPr lang="en-US" dirty="0" smtClean="0"/>
              <a:t>CRM</a:t>
            </a:r>
          </a:p>
          <a:p>
            <a:r>
              <a:rPr lang="en-US" dirty="0" smtClean="0"/>
              <a:t>Inventory management system</a:t>
            </a:r>
          </a:p>
          <a:p>
            <a:r>
              <a:rPr lang="en-US" dirty="0" smtClean="0"/>
              <a:t>Social media platform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Uses Of PHP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Facebook</a:t>
            </a:r>
            <a:endParaRPr lang="en-US" dirty="0" smtClean="0"/>
          </a:p>
          <a:p>
            <a:r>
              <a:rPr lang="en-US" dirty="0" smtClean="0"/>
              <a:t>Wikipedia</a:t>
            </a:r>
          </a:p>
          <a:p>
            <a:r>
              <a:rPr lang="en-US" dirty="0" smtClean="0"/>
              <a:t>Slack</a:t>
            </a:r>
          </a:p>
          <a:p>
            <a:r>
              <a:rPr lang="en-US" dirty="0" err="1" smtClean="0"/>
              <a:t>Etsy</a:t>
            </a:r>
            <a:endParaRPr lang="en-US" dirty="0" smtClean="0"/>
          </a:p>
          <a:p>
            <a:r>
              <a:rPr lang="en-US" dirty="0" err="1" smtClean="0"/>
              <a:t>Mailchimp</a:t>
            </a:r>
            <a:endParaRPr lang="en-US" dirty="0" smtClean="0"/>
          </a:p>
          <a:p>
            <a:r>
              <a:rPr lang="en-US" dirty="0" smtClean="0"/>
              <a:t>Yahoo</a:t>
            </a:r>
          </a:p>
          <a:p>
            <a:r>
              <a:rPr lang="en-US" dirty="0" err="1" smtClean="0"/>
              <a:t>WordPress</a:t>
            </a:r>
            <a:endParaRPr lang="en-US" dirty="0" smtClean="0"/>
          </a:p>
          <a:p>
            <a:r>
              <a:rPr lang="en-US" dirty="0" err="1" smtClean="0"/>
              <a:t>Drupal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Top sites who use PHP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No. According </a:t>
            </a:r>
            <a:r>
              <a:rPr lang="en-US" smtClean="0"/>
              <a:t>to PHP usage </a:t>
            </a:r>
            <a:r>
              <a:rPr lang="en-US" dirty="0" smtClean="0"/>
              <a:t>statistics</a:t>
            </a:r>
          </a:p>
          <a:p>
            <a:r>
              <a:rPr lang="en-US" dirty="0" smtClean="0"/>
              <a:t>PHP is used by 78.9% of all websites (according to W3Techs data). </a:t>
            </a:r>
          </a:p>
          <a:p>
            <a:r>
              <a:rPr lang="en-US" dirty="0" smtClean="0"/>
              <a:t>Almost 8 out of every 10 websites that you visit on the Internet are using PHP in some way.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Is PHP Dead?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 (Basic)</a:t>
            </a:r>
          </a:p>
          <a:p>
            <a:r>
              <a:rPr lang="en-US" dirty="0" smtClean="0"/>
              <a:t>CSS (Basic)</a:t>
            </a:r>
          </a:p>
          <a:p>
            <a:r>
              <a:rPr lang="en-US" dirty="0" err="1" smtClean="0"/>
              <a:t>Javascript</a:t>
            </a:r>
            <a:r>
              <a:rPr lang="en-US" dirty="0" smtClean="0"/>
              <a:t> (Basic)</a:t>
            </a:r>
          </a:p>
          <a:p>
            <a:r>
              <a:rPr lang="en-US" dirty="0" smtClean="0"/>
              <a:t>Bootstrap (It will be helpful if you know)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Skill Requirements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Desktop or Laptop Computer</a:t>
            </a:r>
          </a:p>
          <a:p>
            <a:r>
              <a:rPr lang="en-US" dirty="0" smtClean="0"/>
              <a:t>Processor: x86 or x64</a:t>
            </a:r>
          </a:p>
          <a:p>
            <a:r>
              <a:rPr lang="en-US" dirty="0" smtClean="0"/>
              <a:t>RAM : 512 MB (minimum), 1 GB (recommended)</a:t>
            </a:r>
          </a:p>
          <a:p>
            <a:r>
              <a:rPr lang="en-US" dirty="0" smtClean="0"/>
              <a:t>Operating System: Windows (Any version), Linux or MAC</a:t>
            </a:r>
          </a:p>
          <a:p>
            <a:r>
              <a:rPr lang="en-US" dirty="0" smtClean="0"/>
              <a:t>Hard disk: up to 200 MB of available space may be required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Hardware Requirements</a:t>
            </a:r>
            <a:endParaRPr lang="en-US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Editor – Notepad++, Sublime Text, VS Code, </a:t>
            </a:r>
            <a:r>
              <a:rPr lang="en-US" smtClean="0"/>
              <a:t>Atom, PHPStorm</a:t>
            </a:r>
            <a:r>
              <a:rPr lang="en-US" dirty="0" smtClean="0"/>
              <a:t>, </a:t>
            </a:r>
            <a:r>
              <a:rPr lang="en-US" dirty="0" err="1" smtClean="0"/>
              <a:t>Netbeans</a:t>
            </a:r>
            <a:r>
              <a:rPr lang="en-US" dirty="0" smtClean="0"/>
              <a:t> etc.</a:t>
            </a:r>
          </a:p>
          <a:p>
            <a:r>
              <a:rPr lang="en-US" dirty="0" smtClean="0"/>
              <a:t>Local Server – </a:t>
            </a:r>
            <a:r>
              <a:rPr lang="en-US" dirty="0" err="1" smtClean="0"/>
              <a:t>xampp</a:t>
            </a:r>
            <a:r>
              <a:rPr lang="en-US" dirty="0" smtClean="0"/>
              <a:t>, </a:t>
            </a:r>
            <a:r>
              <a:rPr lang="en-US" dirty="0" err="1" smtClean="0"/>
              <a:t>wampp</a:t>
            </a:r>
            <a:r>
              <a:rPr lang="en-US" dirty="0" smtClean="0"/>
              <a:t> etc.</a:t>
            </a:r>
          </a:p>
          <a:p>
            <a:r>
              <a:rPr lang="en-US" dirty="0" smtClean="0"/>
              <a:t>Web Server – Any kind of hosting (to make the application live)</a:t>
            </a:r>
          </a:p>
          <a:p>
            <a:r>
              <a:rPr lang="en-US" dirty="0" smtClean="0"/>
              <a:t>Browser – Firefox, Chrome, Safari etc.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Software Requirements</a:t>
            </a:r>
            <a:endParaRPr lang="en-US" b="1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228</TotalTime>
  <Words>296</Words>
  <Application>Microsoft Office PowerPoint</Application>
  <PresentationFormat>On-screen Show (4:3)</PresentationFormat>
  <Paragraphs>57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Calibri</vt:lpstr>
      <vt:lpstr>Lucida Sans Unicode</vt:lpstr>
      <vt:lpstr>Verdana</vt:lpstr>
      <vt:lpstr>Wingdings 2</vt:lpstr>
      <vt:lpstr>Wingdings 3</vt:lpstr>
      <vt:lpstr>Concourse</vt:lpstr>
      <vt:lpstr>PHP – Hypertext Preprocessor</vt:lpstr>
      <vt:lpstr>What is PHP</vt:lpstr>
      <vt:lpstr>Why Learn PHP?</vt:lpstr>
      <vt:lpstr>Uses Of PHP</vt:lpstr>
      <vt:lpstr>Top sites who use PHP</vt:lpstr>
      <vt:lpstr>Is PHP Dead?</vt:lpstr>
      <vt:lpstr>Skill Requirements</vt:lpstr>
      <vt:lpstr>Hardware Requirements</vt:lpstr>
      <vt:lpstr>Software Requirements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Arefin</dc:creator>
  <cp:lastModifiedBy>pg</cp:lastModifiedBy>
  <cp:revision>69</cp:revision>
  <dcterms:created xsi:type="dcterms:W3CDTF">2006-08-16T00:00:00Z</dcterms:created>
  <dcterms:modified xsi:type="dcterms:W3CDTF">2023-08-27T17:41:42Z</dcterms:modified>
</cp:coreProperties>
</file>