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book.array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stores multiple values in one single variable.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Indexed Array - Arrays with a numeric index</a:t>
            </a:r>
          </a:p>
          <a:p>
            <a:r>
              <a:rPr lang="en-US" dirty="0" smtClean="0"/>
              <a:t>Associative Array - Arrays with named keys</a:t>
            </a:r>
          </a:p>
          <a:p>
            <a:r>
              <a:rPr lang="en-US" smtClean="0"/>
              <a:t>Multidimensional Array - Arrays containing one or more arrays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hlinkClick r:id="rId2"/>
              </a:rPr>
              <a:t>https://www.php.net/manual/en/book.array.php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Array</vt:lpstr>
      <vt:lpstr>Definition</vt:lpstr>
      <vt:lpstr>Types of Array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Faisal ahmed</cp:lastModifiedBy>
  <cp:revision>44</cp:revision>
  <dcterms:created xsi:type="dcterms:W3CDTF">2006-08-16T00:00:00Z</dcterms:created>
  <dcterms:modified xsi:type="dcterms:W3CDTF">2023-08-27T17:28:07Z</dcterms:modified>
</cp:coreProperties>
</file>