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hp.net/manual/en/ref.array.ph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Array Function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dirty="0" smtClean="0"/>
              <a:t>Faisal </a:t>
            </a:r>
            <a:r>
              <a:rPr lang="en-US" dirty="0" err="1" smtClean="0"/>
              <a:t>ahmed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534400" cy="4800600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 smtClean="0"/>
              <a:t>count()</a:t>
            </a:r>
            <a:br>
              <a:rPr lang="en-US" b="1" dirty="0" smtClean="0"/>
            </a:br>
            <a:r>
              <a:rPr lang="en-US" dirty="0" smtClean="0"/>
              <a:t>It is used to count the number of elements in an array</a:t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 err="1" smtClean="0"/>
              <a:t>var_dump</a:t>
            </a:r>
            <a:r>
              <a:rPr lang="en-US" b="1" dirty="0" smtClean="0"/>
              <a:t>()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It is used to display structured information about one or more variables. It shows the type and value of the variable. It is commonly used for debugging purposes</a:t>
            </a:r>
          </a:p>
          <a:p>
            <a:endParaRPr lang="en-US" dirty="0" smtClean="0"/>
          </a:p>
          <a:p>
            <a:r>
              <a:rPr lang="en-US" b="1" dirty="0" err="1" smtClean="0"/>
              <a:t>print_r</a:t>
            </a:r>
            <a:r>
              <a:rPr lang="en-US" b="1" dirty="0" smtClean="0"/>
              <a:t>()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It is used to display the contents of a variable in a human-readable format.</a:t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 err="1" smtClean="0"/>
              <a:t>in_array</a:t>
            </a:r>
            <a:r>
              <a:rPr lang="en-US" b="1" dirty="0" smtClean="0"/>
              <a:t>()</a:t>
            </a:r>
            <a:br>
              <a:rPr lang="en-US" b="1" dirty="0" smtClean="0"/>
            </a:br>
            <a:r>
              <a:rPr lang="en-US" dirty="0" smtClean="0"/>
              <a:t>It is used to check if a certain value exists in an array</a:t>
            </a:r>
          </a:p>
          <a:p>
            <a:endParaRPr lang="en-US" dirty="0" smtClean="0"/>
          </a:p>
          <a:p>
            <a:r>
              <a:rPr lang="en-US" b="1" dirty="0" smtClean="0"/>
              <a:t>max() </a:t>
            </a:r>
            <a:r>
              <a:rPr lang="en-US" dirty="0" smtClean="0"/>
              <a:t>– find maximum values in an array</a:t>
            </a:r>
          </a:p>
          <a:p>
            <a:r>
              <a:rPr lang="en-US" b="1" dirty="0" smtClean="0"/>
              <a:t>min() </a:t>
            </a:r>
            <a:r>
              <a:rPr lang="en-US" dirty="0" smtClean="0"/>
              <a:t>– find minimum values in an array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 Functions (…)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err="1" smtClean="0"/>
              <a:t>array_unique</a:t>
            </a:r>
            <a:r>
              <a:rPr lang="en-US" b="1" dirty="0" smtClean="0"/>
              <a:t>()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It is used to remove duplicate values from an array</a:t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 err="1" smtClean="0"/>
              <a:t>array_values</a:t>
            </a:r>
            <a:r>
              <a:rPr lang="en-US" b="1" dirty="0" smtClean="0"/>
              <a:t>()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It returns an array containing all the values of an input array. The keys are re-indexed numerically starting from 0.</a:t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 smtClean="0"/>
              <a:t>explode()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It is used to split a string into an array, using a specified delimiter. Takes 2 parameters.</a:t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 smtClean="0"/>
              <a:t>implode()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It is used to join an array of strings into a single string, using a specified delimiter. Takes 2 parameters.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 Functions (…)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sort() - sort arrays in ascending order</a:t>
            </a:r>
          </a:p>
          <a:p>
            <a:r>
              <a:rPr lang="en-US" sz="2400" dirty="0" err="1" smtClean="0"/>
              <a:t>rsort</a:t>
            </a:r>
            <a:r>
              <a:rPr lang="en-US" sz="2400" dirty="0" smtClean="0"/>
              <a:t>() - sort arrays in descending order</a:t>
            </a:r>
          </a:p>
          <a:p>
            <a:r>
              <a:rPr lang="en-US" sz="2400" dirty="0" err="1" smtClean="0"/>
              <a:t>asort</a:t>
            </a:r>
            <a:r>
              <a:rPr lang="en-US" sz="2400" dirty="0" smtClean="0"/>
              <a:t>() - sort associative arrays in ascending order, according to the value</a:t>
            </a:r>
          </a:p>
          <a:p>
            <a:r>
              <a:rPr lang="en-US" sz="2400" dirty="0" err="1" smtClean="0"/>
              <a:t>ksort</a:t>
            </a:r>
            <a:r>
              <a:rPr lang="en-US" sz="2400" dirty="0" smtClean="0"/>
              <a:t>() - sort associative arrays in ascending order, according to the key</a:t>
            </a:r>
          </a:p>
          <a:p>
            <a:r>
              <a:rPr lang="en-US" sz="2400" dirty="0" err="1" smtClean="0"/>
              <a:t>arsort</a:t>
            </a:r>
            <a:r>
              <a:rPr lang="en-US" sz="2400" dirty="0" smtClean="0"/>
              <a:t>() - sort associative arrays in descending order, according to the value</a:t>
            </a:r>
          </a:p>
          <a:p>
            <a:r>
              <a:rPr lang="en-US" sz="2400" dirty="0" err="1" smtClean="0"/>
              <a:t>krsort</a:t>
            </a:r>
            <a:r>
              <a:rPr lang="en-US" sz="2400" dirty="0" smtClean="0"/>
              <a:t>() - sort associative arrays in descending order, according to the key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hlinkClick r:id="rId2"/>
              </a:rPr>
              <a:t>https://www.php.net/manual/en/ref.array.php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93</Words>
  <Application>Microsoft Office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Array Function</vt:lpstr>
      <vt:lpstr>Array Functions</vt:lpstr>
      <vt:lpstr>Array Functions (…)</vt:lpstr>
      <vt:lpstr>Array Functions (…)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 in PHP</dc:title>
  <dc:creator>Arefin</dc:creator>
  <cp:lastModifiedBy>pg</cp:lastModifiedBy>
  <cp:revision>76</cp:revision>
  <dcterms:created xsi:type="dcterms:W3CDTF">2006-08-16T00:00:00Z</dcterms:created>
  <dcterms:modified xsi:type="dcterms:W3CDTF">2023-08-27T17:28:44Z</dcterms:modified>
</cp:coreProperties>
</file>