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constant is an identifier (name) for a simple value. The value cannot be changed during the script.</a:t>
            </a:r>
          </a:p>
          <a:p>
            <a:r>
              <a:rPr lang="en-US" dirty="0" smtClean="0"/>
              <a:t>A valid constant name starts with a letter or underscore (no $ sign before the constant name).</a:t>
            </a:r>
          </a:p>
          <a:p>
            <a:r>
              <a:rPr lang="en-US" b="1" dirty="0" smtClean="0"/>
              <a:t>Syntax: </a:t>
            </a:r>
            <a:r>
              <a:rPr lang="en-US" dirty="0" smtClean="0"/>
              <a:t>define(</a:t>
            </a:r>
            <a:r>
              <a:rPr lang="en-US" dirty="0" err="1" smtClean="0"/>
              <a:t>name,value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Automatically global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an Array constant using the define() 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62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Constant</vt:lpstr>
      <vt:lpstr>Constant</vt:lpstr>
      <vt:lpstr>Constant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81</cp:revision>
  <dcterms:created xsi:type="dcterms:W3CDTF">2006-08-16T00:00:00Z</dcterms:created>
  <dcterms:modified xsi:type="dcterms:W3CDTF">2023-08-27T17:30:01Z</dcterms:modified>
</cp:coreProperties>
</file>