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Faisal </a:t>
            </a:r>
            <a:r>
              <a:rPr lang="en-US" dirty="0" err="1" smtClean="0"/>
              <a:t>ahmed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err="1" smtClean="0"/>
              <a:t>dir_content</a:t>
            </a:r>
            <a:r>
              <a:rPr lang="en-US" sz="2400" dirty="0" smtClean="0"/>
              <a:t> = </a:t>
            </a:r>
            <a:r>
              <a:rPr lang="en-US" sz="2400" dirty="0" err="1" smtClean="0"/>
              <a:t>scandir</a:t>
            </a:r>
            <a:r>
              <a:rPr lang="en-US" sz="2400" dirty="0" smtClean="0"/>
              <a:t>("/</a:t>
            </a:r>
            <a:r>
              <a:rPr lang="en-US" sz="2400" dirty="0" err="1" smtClean="0"/>
              <a:t>laragon</a:t>
            </a:r>
            <a:r>
              <a:rPr lang="en-US" sz="2400" dirty="0" smtClean="0"/>
              <a:t>/www/</a:t>
            </a:r>
            <a:r>
              <a:rPr lang="en-US" sz="2400" dirty="0" err="1" smtClean="0"/>
              <a:t>php_practice</a:t>
            </a:r>
            <a:r>
              <a:rPr lang="en-US" sz="2400" dirty="0" smtClean="0"/>
              <a:t>");</a:t>
            </a:r>
          </a:p>
          <a:p>
            <a:pPr>
              <a:buNone/>
            </a:pPr>
            <a:r>
              <a:rPr lang="en-US" sz="2400" dirty="0" smtClean="0"/>
              <a:t>echo "&lt;pre&gt;";</a:t>
            </a:r>
          </a:p>
          <a:p>
            <a:pPr>
              <a:buNone/>
            </a:pPr>
            <a:r>
              <a:rPr lang="en-US" sz="2400" dirty="0" err="1" smtClean="0"/>
              <a:t>print_r</a:t>
            </a:r>
            <a:r>
              <a:rPr lang="en-US" sz="2400" dirty="0" smtClean="0"/>
              <a:t>($</a:t>
            </a:r>
            <a:r>
              <a:rPr lang="en-US" sz="2400" dirty="0" err="1" smtClean="0"/>
              <a:t>dir_content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echo "&lt;/pre&gt;";</a:t>
            </a:r>
          </a:p>
          <a:p>
            <a:pPr>
              <a:buNone/>
            </a:pPr>
            <a:r>
              <a:rPr lang="en-US" sz="2400" dirty="0" smtClean="0"/>
              <a:t>?&gt;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/>
              <a:t>Function needs: </a:t>
            </a:r>
            <a:r>
              <a:rPr lang="en-US" sz="2400" dirty="0" err="1" smtClean="0"/>
              <a:t>fopen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File Modes:</a:t>
            </a:r>
          </a:p>
          <a:p>
            <a:r>
              <a:rPr lang="en-US" sz="2400" dirty="0" smtClean="0"/>
              <a:t>'r' Open a file for read only. File pointer starts at the beginning of the file</a:t>
            </a:r>
          </a:p>
          <a:p>
            <a:r>
              <a:rPr lang="en-US" sz="2400" dirty="0" smtClean="0"/>
              <a:t>'r+' Open a file for read/write. File pointer starts at the beginning of the file</a:t>
            </a:r>
          </a:p>
          <a:p>
            <a:r>
              <a:rPr lang="en-US" sz="2400" dirty="0" smtClean="0"/>
              <a:t>'w' Open a file for write only. Erases the contents of the file or creates a new file if it doesn't exist. File pointer starts at the beginning of the file</a:t>
            </a:r>
          </a:p>
          <a:p>
            <a:r>
              <a:rPr lang="en-US" sz="2400" dirty="0" smtClean="0"/>
              <a:t>'w+' Open a file for read/write. Erases the contents of the file or creates a new file if it doesn't exist. File pointer starts at the beginning of the file</a:t>
            </a:r>
          </a:p>
          <a:p>
            <a:r>
              <a:rPr lang="en-US" sz="2400" dirty="0" smtClean="0"/>
              <a:t>'a' Open a file for write only. The existing data in file is preserved. Creates a new file if the file doesn't exist. File pointer starts at the end of the file</a:t>
            </a:r>
          </a:p>
          <a:p>
            <a:r>
              <a:rPr lang="en-US" sz="2400" dirty="0" smtClean="0"/>
              <a:t>'a+' Open a file for read/write. The existing data in file is preserved. Creates a new file if the file doesn't exist. File pointer starts at the end of the file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File 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Way 1:</a:t>
            </a:r>
          </a:p>
          <a:p>
            <a:pPr>
              <a:buNone/>
            </a:pPr>
            <a:r>
              <a:rPr lang="en-US" sz="2400" dirty="0" smtClean="0"/>
              <a:t>if($</a:t>
            </a:r>
            <a:r>
              <a:rPr lang="en-US" sz="2400" dirty="0" err="1" smtClean="0"/>
              <a:t>fh</a:t>
            </a:r>
            <a:r>
              <a:rPr lang="en-US" sz="2400" dirty="0" smtClean="0"/>
              <a:t> = </a:t>
            </a:r>
            <a:r>
              <a:rPr lang="en-US" sz="2400" dirty="0" err="1" smtClean="0"/>
              <a:t>fopen</a:t>
            </a:r>
            <a:r>
              <a:rPr lang="en-US" sz="2400" dirty="0" smtClean="0"/>
              <a:t>('</a:t>
            </a:r>
            <a:r>
              <a:rPr lang="en-US" sz="2400" dirty="0" err="1" smtClean="0"/>
              <a:t>a.txt','r</a:t>
            </a:r>
            <a:r>
              <a:rPr lang="en-US" sz="2400" dirty="0" smtClean="0"/>
              <a:t>')) {</a:t>
            </a:r>
          </a:p>
          <a:p>
            <a:pPr>
              <a:buNone/>
            </a:pPr>
            <a:r>
              <a:rPr lang="en-US" sz="2400" dirty="0" smtClean="0"/>
              <a:t>    while(!</a:t>
            </a:r>
            <a:r>
              <a:rPr lang="en-US" sz="2400" dirty="0" err="1" smtClean="0"/>
              <a:t>feof</a:t>
            </a:r>
            <a:r>
              <a:rPr lang="en-US" sz="2400" dirty="0" smtClean="0"/>
              <a:t>($</a:t>
            </a:r>
            <a:r>
              <a:rPr lang="en-US" sz="2400" dirty="0" err="1" smtClean="0"/>
              <a:t>fh</a:t>
            </a:r>
            <a:r>
              <a:rPr lang="en-US" sz="2400" dirty="0" smtClean="0"/>
              <a:t>)) {</a:t>
            </a:r>
          </a:p>
          <a:p>
            <a:pPr>
              <a:buNone/>
            </a:pPr>
            <a:r>
              <a:rPr lang="en-US" sz="2400" dirty="0" smtClean="0"/>
              <a:t>        $line = </a:t>
            </a:r>
            <a:r>
              <a:rPr lang="en-US" sz="2400" dirty="0" err="1" smtClean="0"/>
              <a:t>fgets</a:t>
            </a:r>
            <a:r>
              <a:rPr lang="en-US" sz="2400" dirty="0" smtClean="0"/>
              <a:t>($</a:t>
            </a:r>
            <a:r>
              <a:rPr lang="en-US" sz="2400" dirty="0" err="1" smtClean="0"/>
              <a:t>fh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        echo $line.'&lt;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&gt;';</a:t>
            </a:r>
          </a:p>
          <a:p>
            <a:pPr>
              <a:buNone/>
            </a:pPr>
            <a:r>
              <a:rPr lang="en-US" sz="2400" dirty="0" smtClean="0"/>
              <a:t>    }</a:t>
            </a:r>
          </a:p>
          <a:p>
            <a:pPr>
              <a:buNone/>
            </a:pPr>
            <a:r>
              <a:rPr lang="en-US" sz="2400" dirty="0" smtClean="0"/>
              <a:t>    </a:t>
            </a:r>
            <a:r>
              <a:rPr lang="en-US" sz="2400" dirty="0" err="1" smtClean="0"/>
              <a:t>fclose</a:t>
            </a:r>
            <a:r>
              <a:rPr lang="en-US" sz="2400" dirty="0" smtClean="0"/>
              <a:t>($</a:t>
            </a:r>
            <a:r>
              <a:rPr lang="en-US" sz="2400" dirty="0" err="1" smtClean="0"/>
              <a:t>fh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File 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Way 2:</a:t>
            </a:r>
          </a:p>
          <a:p>
            <a:pPr>
              <a:buNone/>
            </a:pPr>
            <a:r>
              <a:rPr lang="en-US" sz="2400" dirty="0" smtClean="0"/>
              <a:t>$file = </a:t>
            </a:r>
            <a:r>
              <a:rPr lang="en-US" sz="2400" dirty="0" err="1" smtClean="0"/>
              <a:t>file_get_contents</a:t>
            </a:r>
            <a:r>
              <a:rPr lang="en-US" sz="2400" dirty="0" smtClean="0"/>
              <a:t>('a.txt');</a:t>
            </a:r>
          </a:p>
          <a:p>
            <a:pPr>
              <a:buNone/>
            </a:pPr>
            <a:r>
              <a:rPr lang="en-US" sz="2400" dirty="0" smtClean="0"/>
              <a:t>echo nl2br($file);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File 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Way 3:</a:t>
            </a:r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err="1" smtClean="0"/>
              <a:t>file_lines</a:t>
            </a:r>
            <a:r>
              <a:rPr lang="en-US" sz="2400" dirty="0" smtClean="0"/>
              <a:t> = file('a.txt');</a:t>
            </a:r>
          </a:p>
          <a:p>
            <a:pPr>
              <a:buNone/>
            </a:pPr>
            <a:r>
              <a:rPr lang="en-US" sz="2400" dirty="0" err="1" smtClean="0"/>
              <a:t>foreach</a:t>
            </a:r>
            <a:r>
              <a:rPr lang="en-US" sz="2400" dirty="0" smtClean="0"/>
              <a:t>($</a:t>
            </a:r>
            <a:r>
              <a:rPr lang="en-US" sz="2400" dirty="0" err="1" smtClean="0"/>
              <a:t>file_lines</a:t>
            </a:r>
            <a:r>
              <a:rPr lang="en-US" sz="2400" dirty="0" smtClean="0"/>
              <a:t> as $line) {</a:t>
            </a:r>
          </a:p>
          <a:p>
            <a:pPr>
              <a:buNone/>
            </a:pPr>
            <a:r>
              <a:rPr lang="en-US" sz="2400" dirty="0" smtClean="0"/>
              <a:t>    echo $line.'&lt;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&gt;';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or Write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$filename = 'b.txt';</a:t>
            </a:r>
          </a:p>
          <a:p>
            <a:pPr>
              <a:buNone/>
            </a:pPr>
            <a:r>
              <a:rPr lang="en-US" sz="2400" dirty="0" smtClean="0"/>
              <a:t>$file = </a:t>
            </a:r>
            <a:r>
              <a:rPr lang="en-US" sz="2400" dirty="0" err="1" smtClean="0"/>
              <a:t>fopen</a:t>
            </a:r>
            <a:r>
              <a:rPr lang="en-US" sz="2400" dirty="0" smtClean="0"/>
              <a:t>($</a:t>
            </a:r>
            <a:r>
              <a:rPr lang="en-US" sz="2400" dirty="0" err="1" smtClean="0"/>
              <a:t>filename,'w</a:t>
            </a:r>
            <a:r>
              <a:rPr lang="en-US" sz="2400" dirty="0" smtClean="0"/>
              <a:t>');</a:t>
            </a:r>
          </a:p>
          <a:p>
            <a:pPr>
              <a:buNone/>
            </a:pPr>
            <a:r>
              <a:rPr lang="en-US" sz="2400" dirty="0" smtClean="0"/>
              <a:t>if($file == false) {</a:t>
            </a:r>
          </a:p>
          <a:p>
            <a:pPr>
              <a:buNone/>
            </a:pPr>
            <a:r>
              <a:rPr lang="en-US" sz="2400" dirty="0" smtClean="0"/>
              <a:t>    echo 'Error in opening file';</a:t>
            </a:r>
          </a:p>
          <a:p>
            <a:pPr>
              <a:buNone/>
            </a:pPr>
            <a:r>
              <a:rPr lang="en-US" sz="2400" dirty="0" smtClean="0"/>
              <a:t>    exit();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err="1" smtClean="0"/>
              <a:t>fwrite</a:t>
            </a:r>
            <a:r>
              <a:rPr lang="en-US" sz="2400" dirty="0" smtClean="0"/>
              <a:t>($file, "USA\</a:t>
            </a:r>
            <a:r>
              <a:rPr lang="en-US" sz="2400" dirty="0" err="1" smtClean="0"/>
              <a:t>nAustralia</a:t>
            </a:r>
            <a:r>
              <a:rPr lang="en-US" sz="2400" dirty="0" smtClean="0"/>
              <a:t>");</a:t>
            </a:r>
          </a:p>
          <a:p>
            <a:pPr>
              <a:buNone/>
            </a:pPr>
            <a:r>
              <a:rPr lang="en-US" sz="2400" dirty="0" err="1" smtClean="0"/>
              <a:t>fclose</a:t>
            </a:r>
            <a:r>
              <a:rPr lang="en-US" sz="2400" dirty="0" smtClean="0"/>
              <a:t>($file);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 to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$filename = 'b.txt';</a:t>
            </a:r>
          </a:p>
          <a:p>
            <a:pPr>
              <a:buNone/>
            </a:pPr>
            <a:r>
              <a:rPr lang="en-US" sz="2400" dirty="0" smtClean="0"/>
              <a:t>$file = </a:t>
            </a:r>
            <a:r>
              <a:rPr lang="en-US" sz="2400" dirty="0" err="1" smtClean="0"/>
              <a:t>fopen</a:t>
            </a:r>
            <a:r>
              <a:rPr lang="en-US" sz="2400" dirty="0" smtClean="0"/>
              <a:t>($</a:t>
            </a:r>
            <a:r>
              <a:rPr lang="en-US" sz="2400" dirty="0" err="1" smtClean="0"/>
              <a:t>filename,'a</a:t>
            </a:r>
            <a:r>
              <a:rPr lang="en-US" sz="2400" dirty="0" smtClean="0"/>
              <a:t>');</a:t>
            </a:r>
          </a:p>
          <a:p>
            <a:pPr>
              <a:buNone/>
            </a:pPr>
            <a:r>
              <a:rPr lang="en-US" sz="2400" dirty="0" smtClean="0"/>
              <a:t>if($file == false) {</a:t>
            </a:r>
          </a:p>
          <a:p>
            <a:pPr>
              <a:buNone/>
            </a:pPr>
            <a:r>
              <a:rPr lang="en-US" sz="2400" dirty="0" smtClean="0"/>
              <a:t>    echo 'Error in opening file';</a:t>
            </a:r>
          </a:p>
          <a:p>
            <a:pPr>
              <a:buNone/>
            </a:pPr>
            <a:r>
              <a:rPr lang="en-US" sz="2400" dirty="0" smtClean="0"/>
              <a:t>    exit();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err="1" smtClean="0"/>
              <a:t>fwrite</a:t>
            </a:r>
            <a:r>
              <a:rPr lang="en-US" sz="2400" dirty="0" smtClean="0"/>
              <a:t>($file, "\</a:t>
            </a:r>
            <a:r>
              <a:rPr lang="en-US" sz="2400" dirty="0" err="1" smtClean="0"/>
              <a:t>nCanada</a:t>
            </a:r>
            <a:r>
              <a:rPr lang="en-US" sz="2400" dirty="0" smtClean="0"/>
              <a:t>\</a:t>
            </a:r>
            <a:r>
              <a:rPr lang="en-US" sz="2400" dirty="0" err="1" smtClean="0"/>
              <a:t>nEngland</a:t>
            </a:r>
            <a:r>
              <a:rPr lang="en-US" sz="2400" dirty="0" smtClean="0"/>
              <a:t>");</a:t>
            </a:r>
          </a:p>
          <a:p>
            <a:pPr>
              <a:buNone/>
            </a:pPr>
            <a:r>
              <a:rPr lang="en-US" sz="2400" dirty="0" err="1" smtClean="0"/>
              <a:t>fclose</a:t>
            </a:r>
            <a:r>
              <a:rPr lang="en-US" sz="2400" dirty="0" smtClean="0"/>
              <a:t>($file);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315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File I/O</vt:lpstr>
      <vt:lpstr>Directory Structure View</vt:lpstr>
      <vt:lpstr>Read File</vt:lpstr>
      <vt:lpstr>Read File (…)</vt:lpstr>
      <vt:lpstr>Read File (…)</vt:lpstr>
      <vt:lpstr>Read File (…)</vt:lpstr>
      <vt:lpstr>Create or Write File</vt:lpstr>
      <vt:lpstr>Append to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pg</cp:lastModifiedBy>
  <cp:revision>122</cp:revision>
  <dcterms:created xsi:type="dcterms:W3CDTF">2006-08-16T00:00:00Z</dcterms:created>
  <dcterms:modified xsi:type="dcterms:W3CDTF">2023-08-27T17:31:50Z</dcterms:modified>
</cp:coreProperties>
</file>