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Upload and Validation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smtClean="0"/>
              <a:t>Faisal </a:t>
            </a:r>
            <a:r>
              <a:rPr lang="en-US" dirty="0" err="1" smtClean="0"/>
              <a:t>ahmed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$path = $_FILES['</a:t>
            </a:r>
            <a:r>
              <a:rPr lang="en-US" sz="2400" dirty="0" err="1" smtClean="0"/>
              <a:t>my_file</a:t>
            </a:r>
            <a:r>
              <a:rPr lang="en-US" sz="2400" dirty="0" smtClean="0"/>
              <a:t>']['name']</a:t>
            </a:r>
          </a:p>
          <a:p>
            <a:r>
              <a:rPr lang="en-US" sz="2400" dirty="0" smtClean="0"/>
              <a:t>$</a:t>
            </a:r>
            <a:r>
              <a:rPr lang="en-US" sz="2400" dirty="0" err="1" smtClean="0"/>
              <a:t>path_tmp</a:t>
            </a:r>
            <a:r>
              <a:rPr lang="en-US" sz="2400" dirty="0" smtClean="0"/>
              <a:t> = $_FILES['</a:t>
            </a:r>
            <a:r>
              <a:rPr lang="en-US" sz="2400" dirty="0" err="1" smtClean="0"/>
              <a:t>my_file</a:t>
            </a:r>
            <a:r>
              <a:rPr lang="en-US" sz="2400" dirty="0" smtClean="0"/>
              <a:t>']['</a:t>
            </a:r>
            <a:r>
              <a:rPr lang="en-US" sz="2400" dirty="0" err="1" smtClean="0"/>
              <a:t>tmp_name</a:t>
            </a:r>
            <a:r>
              <a:rPr lang="en-US" sz="2400" dirty="0" smtClean="0"/>
              <a:t>']</a:t>
            </a:r>
          </a:p>
          <a:p>
            <a:r>
              <a:rPr lang="en-US" sz="2400" dirty="0" smtClean="0"/>
              <a:t>explode()</a:t>
            </a:r>
          </a:p>
          <a:p>
            <a:r>
              <a:rPr lang="en-US" sz="2400" dirty="0" smtClean="0"/>
              <a:t>$size = $_FILES['</a:t>
            </a:r>
            <a:r>
              <a:rPr lang="en-US" sz="2400" dirty="0" err="1" smtClean="0"/>
              <a:t>my_file</a:t>
            </a:r>
            <a:r>
              <a:rPr lang="en-US" sz="2400" dirty="0" smtClean="0"/>
              <a:t>']['size']/1024;</a:t>
            </a:r>
          </a:p>
          <a:p>
            <a:r>
              <a:rPr lang="en-US" sz="2400" dirty="0" smtClean="0"/>
              <a:t>$data = </a:t>
            </a:r>
            <a:r>
              <a:rPr lang="en-US" sz="2400" dirty="0" err="1" smtClean="0"/>
              <a:t>getimagesize</a:t>
            </a:r>
            <a:r>
              <a:rPr lang="en-US" sz="2400" dirty="0" smtClean="0"/>
              <a:t>($</a:t>
            </a:r>
            <a:r>
              <a:rPr lang="en-US" sz="2400" dirty="0" err="1" smtClean="0"/>
              <a:t>path_tmp</a:t>
            </a:r>
            <a:r>
              <a:rPr lang="en-US" sz="2400" dirty="0" smtClean="0"/>
              <a:t>);</a:t>
            </a:r>
          </a:p>
          <a:p>
            <a:endParaRPr lang="en-US" sz="2400" dirty="0" smtClean="0"/>
          </a:p>
          <a:p>
            <a:r>
              <a:rPr lang="en-US" sz="2400" dirty="0" smtClean="0"/>
              <a:t>$</a:t>
            </a:r>
            <a:r>
              <a:rPr lang="en-US" sz="2400" dirty="0" err="1" smtClean="0"/>
              <a:t>finfo</a:t>
            </a:r>
            <a:r>
              <a:rPr lang="en-US" sz="2400" dirty="0" smtClean="0"/>
              <a:t> = </a:t>
            </a:r>
            <a:r>
              <a:rPr lang="en-US" sz="2400" dirty="0" err="1" smtClean="0"/>
              <a:t>finfo_open</a:t>
            </a:r>
            <a:r>
              <a:rPr lang="en-US" sz="2400" dirty="0" smtClean="0"/>
              <a:t>(FILEINFO_MIME_TYPE)</a:t>
            </a:r>
          </a:p>
          <a:p>
            <a:r>
              <a:rPr lang="en-US" sz="2400" dirty="0" smtClean="0"/>
              <a:t>$mime = </a:t>
            </a:r>
            <a:r>
              <a:rPr lang="en-US" sz="2400" dirty="0" err="1" smtClean="0"/>
              <a:t>finfo_file</a:t>
            </a:r>
            <a:r>
              <a:rPr lang="en-US" sz="2400" dirty="0" smtClean="0"/>
              <a:t>($</a:t>
            </a:r>
            <a:r>
              <a:rPr lang="en-US" sz="2400" dirty="0" err="1" smtClean="0"/>
              <a:t>finfo</a:t>
            </a:r>
            <a:r>
              <a:rPr lang="en-US" sz="2400" dirty="0" smtClean="0"/>
              <a:t>, $_FILES['</a:t>
            </a:r>
            <a:r>
              <a:rPr lang="en-US" sz="2400" dirty="0" err="1" smtClean="0"/>
              <a:t>my_file</a:t>
            </a:r>
            <a:r>
              <a:rPr lang="en-US" sz="2400" dirty="0" smtClean="0"/>
              <a:t>']['</a:t>
            </a:r>
            <a:r>
              <a:rPr lang="en-US" sz="2400" dirty="0" err="1" smtClean="0"/>
              <a:t>tmp_name</a:t>
            </a:r>
            <a:r>
              <a:rPr lang="en-US" sz="2400" dirty="0" smtClean="0"/>
              <a:t>'])</a:t>
            </a:r>
          </a:p>
          <a:p>
            <a:endParaRPr lang="en-US" sz="2400" dirty="0" smtClean="0"/>
          </a:p>
          <a:p>
            <a:r>
              <a:rPr lang="en-US" sz="2400" dirty="0" smtClean="0"/>
              <a:t>copy($</a:t>
            </a:r>
            <a:r>
              <a:rPr lang="en-US" sz="2400" dirty="0" err="1" smtClean="0"/>
              <a:t>path_tmp</a:t>
            </a:r>
            <a:r>
              <a:rPr lang="en-US" sz="2400" dirty="0" smtClean="0"/>
              <a:t>, 'uploads/'.$path);</a:t>
            </a:r>
          </a:p>
          <a:p>
            <a:r>
              <a:rPr lang="en-US" sz="2400" dirty="0" err="1" smtClean="0"/>
              <a:t>move_uploaded_file</a:t>
            </a:r>
            <a:r>
              <a:rPr lang="en-US" sz="2400" dirty="0" smtClean="0"/>
              <a:t>($</a:t>
            </a:r>
            <a:r>
              <a:rPr lang="en-US" sz="2400" dirty="0" err="1" smtClean="0"/>
              <a:t>path_tmp</a:t>
            </a:r>
            <a:r>
              <a:rPr lang="en-US" sz="2400" dirty="0" smtClean="0"/>
              <a:t>, 'uploads/'.$path);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finfo_close</a:t>
            </a:r>
            <a:r>
              <a:rPr lang="en-US" sz="2400" dirty="0" smtClean="0"/>
              <a:t>($</a:t>
            </a:r>
            <a:r>
              <a:rPr lang="en-US" sz="2400" dirty="0" err="1" smtClean="0"/>
              <a:t>finfo</a:t>
            </a:r>
            <a:r>
              <a:rPr lang="en-US" sz="2400" dirty="0" smtClean="0"/>
              <a:t>);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Practical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$</a:t>
            </a:r>
            <a:r>
              <a:rPr lang="en-US" sz="2400" dirty="0" err="1" smtClean="0"/>
              <a:t>file_name</a:t>
            </a:r>
            <a:r>
              <a:rPr lang="en-US" sz="2400" dirty="0" smtClean="0"/>
              <a:t> = time().'.jpg';</a:t>
            </a:r>
          </a:p>
          <a:p>
            <a:r>
              <a:rPr lang="en-US" sz="2400" dirty="0" smtClean="0"/>
              <a:t>$</a:t>
            </a:r>
            <a:r>
              <a:rPr lang="en-US" sz="2400" dirty="0" err="1" smtClean="0"/>
              <a:t>file_name_small</a:t>
            </a:r>
            <a:r>
              <a:rPr lang="en-US" sz="2400" dirty="0" smtClean="0"/>
              <a:t> = time().'-small.jpg';</a:t>
            </a:r>
          </a:p>
          <a:p>
            <a:r>
              <a:rPr lang="en-US" sz="2400" dirty="0" smtClean="0"/>
              <a:t>copy($</a:t>
            </a:r>
            <a:r>
              <a:rPr lang="en-US" sz="2400" dirty="0" err="1" smtClean="0"/>
              <a:t>path_tmp</a:t>
            </a:r>
            <a:r>
              <a:rPr lang="en-US" sz="2400" dirty="0" smtClean="0"/>
              <a:t>, 'uploads/'.$</a:t>
            </a:r>
            <a:r>
              <a:rPr lang="en-US" sz="2400" dirty="0" err="1" smtClean="0"/>
              <a:t>file_name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$destination = 'uploads/'.$</a:t>
            </a:r>
            <a:r>
              <a:rPr lang="en-US" sz="2400" dirty="0" err="1" smtClean="0"/>
              <a:t>file_name_small</a:t>
            </a:r>
            <a:r>
              <a:rPr lang="en-US" sz="2400" dirty="0" smtClean="0"/>
              <a:t>;</a:t>
            </a:r>
          </a:p>
          <a:p>
            <a:r>
              <a:rPr lang="en-US" sz="2400" dirty="0" err="1" smtClean="0"/>
              <a:t>image_handler</a:t>
            </a:r>
            <a:r>
              <a:rPr lang="en-US" sz="2400" dirty="0" smtClean="0"/>
              <a:t>($path_tmp,$destination,300,200,100);</a:t>
            </a:r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Remove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unlink</a:t>
            </a:r>
            <a:r>
              <a:rPr lang="en-US" sz="2400" smtClean="0"/>
              <a:t>('uploads/file_name.jpg');</a:t>
            </a:r>
            <a:endParaRPr lang="en-US" sz="2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132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File Upload and Validation</vt:lpstr>
      <vt:lpstr>Important Codes</vt:lpstr>
      <vt:lpstr>Practical Example</vt:lpstr>
      <vt:lpstr>File Remove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in PHP</dc:title>
  <dc:creator>Arefin</dc:creator>
  <cp:lastModifiedBy>pg</cp:lastModifiedBy>
  <cp:revision>137</cp:revision>
  <dcterms:created xsi:type="dcterms:W3CDTF">2006-08-16T00:00:00Z</dcterms:created>
  <dcterms:modified xsi:type="dcterms:W3CDTF">2023-08-27T17:32:27Z</dcterms:modified>
</cp:coreProperties>
</file>