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filter_var</a:t>
            </a:r>
            <a:r>
              <a:rPr lang="en-US" sz="2400" dirty="0" smtClean="0"/>
              <a:t>($email, FILTER_VALIDATE_EMAIL);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try {</a:t>
            </a:r>
          </a:p>
          <a:p>
            <a:pPr>
              <a:buNone/>
            </a:pPr>
            <a:r>
              <a:rPr lang="en-US" sz="2400" dirty="0" smtClean="0"/>
              <a:t>	throw new Exception("Error Message");</a:t>
            </a:r>
          </a:p>
          <a:p>
            <a:pPr>
              <a:buNone/>
            </a:pPr>
            <a:r>
              <a:rPr lang="en-US" sz="2400" dirty="0" smtClean="0"/>
              <a:t>} catch(Exception $e) {</a:t>
            </a:r>
          </a:p>
          <a:p>
            <a:pPr>
              <a:buNone/>
            </a:pPr>
            <a:r>
              <a:rPr lang="en-US" sz="2400" dirty="0" smtClean="0"/>
              <a:t>	$e-&gt;</a:t>
            </a:r>
            <a:r>
              <a:rPr lang="en-US" sz="2400" dirty="0" err="1" smtClean="0"/>
              <a:t>getMessage</a:t>
            </a:r>
            <a:r>
              <a:rPr lang="en-US" sz="2400" smtClean="0"/>
              <a:t>();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17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Form Validation</vt:lpstr>
      <vt:lpstr>Email Validate</vt:lpstr>
      <vt:lpstr>Try Catch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130</cp:revision>
  <dcterms:created xsi:type="dcterms:W3CDTF">2006-08-16T00:00:00Z</dcterms:created>
  <dcterms:modified xsi:type="dcterms:W3CDTF">2023-08-27T17:32:57Z</dcterms:modified>
</cp:coreProperties>
</file>