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p.net/manual/en/funcref.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smtClean="0"/>
              <a:t>Faisal </a:t>
            </a:r>
            <a:r>
              <a:rPr lang="en-US" smtClean="0"/>
              <a:t>ahmed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Built-in Functions</a:t>
            </a:r>
          </a:p>
          <a:p>
            <a:r>
              <a:rPr lang="en-US" dirty="0" smtClean="0"/>
              <a:t>User-defined Functions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Built-in Function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hlinkClick r:id="rId2"/>
              </a:rPr>
              <a:t>https://www.php.net/manual/en/funcref.php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17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Function</vt:lpstr>
      <vt:lpstr>Types of Functions</vt:lpstr>
      <vt:lpstr>Built-in Function 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in PHP</dc:title>
  <dc:creator>Arefin</dc:creator>
  <cp:lastModifiedBy>pg</cp:lastModifiedBy>
  <cp:revision>40</cp:revision>
  <dcterms:created xsi:type="dcterms:W3CDTF">2006-08-16T00:00:00Z</dcterms:created>
  <dcterms:modified xsi:type="dcterms:W3CDTF">2023-08-27T17:33:23Z</dcterms:modified>
</cp:coreProperties>
</file>