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1191A-B79C-4C7C-A316-B9A32EC20D0A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B60DA-C371-4B2A-A817-2E9BAE2953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ref.math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smtClean="0"/>
              <a:t>Faisal </a:t>
            </a:r>
            <a:r>
              <a:rPr lang="en-US" dirty="0" err="1" smtClean="0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PHP has a set of math functions that allows you to perform mathematical tasks on numbers.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pi() = returns the value of PI</a:t>
            </a:r>
          </a:p>
          <a:p>
            <a:pPr>
              <a:buNone/>
            </a:pPr>
            <a:r>
              <a:rPr lang="en-US" dirty="0" smtClean="0"/>
              <a:t>min() = lowest value in a list of arguments</a:t>
            </a:r>
          </a:p>
          <a:p>
            <a:pPr>
              <a:buNone/>
            </a:pPr>
            <a:r>
              <a:rPr lang="en-US" dirty="0" smtClean="0"/>
              <a:t>max() = highest value in a list of arguments</a:t>
            </a:r>
          </a:p>
          <a:p>
            <a:pPr>
              <a:buNone/>
            </a:pPr>
            <a:r>
              <a:rPr lang="en-US" dirty="0" smtClean="0"/>
              <a:t>abs() = returns the absolute (positive) value of a number</a:t>
            </a:r>
          </a:p>
          <a:p>
            <a:pPr>
              <a:buNone/>
            </a:pPr>
            <a:r>
              <a:rPr lang="en-US" dirty="0" err="1" smtClean="0"/>
              <a:t>sqrt</a:t>
            </a:r>
            <a:r>
              <a:rPr lang="en-US" dirty="0" smtClean="0"/>
              <a:t>() = returns the square root of a number</a:t>
            </a:r>
          </a:p>
          <a:p>
            <a:pPr>
              <a:buNone/>
            </a:pPr>
            <a:r>
              <a:rPr lang="en-US" dirty="0" smtClean="0"/>
              <a:t>round() = rounds a floating-point number to its nearest integer</a:t>
            </a:r>
          </a:p>
          <a:p>
            <a:pPr>
              <a:buNone/>
            </a:pPr>
            <a:r>
              <a:rPr lang="en-US" dirty="0" smtClean="0"/>
              <a:t>rand() = generates a random number</a:t>
            </a:r>
          </a:p>
          <a:p>
            <a:pPr>
              <a:buNone/>
            </a:pPr>
            <a:r>
              <a:rPr lang="en-US" dirty="0" smtClean="0"/>
              <a:t>rand(</a:t>
            </a:r>
            <a:r>
              <a:rPr lang="en-US" dirty="0" err="1" smtClean="0"/>
              <a:t>min,max</a:t>
            </a:r>
            <a:r>
              <a:rPr lang="en-US" dirty="0" smtClean="0"/>
              <a:t>) = specify the lowest integer and the highest integer to be returned</a:t>
            </a:r>
          </a:p>
          <a:p>
            <a:pPr>
              <a:buNone/>
            </a:pPr>
            <a:r>
              <a:rPr lang="en-US" dirty="0" smtClean="0"/>
              <a:t>ceil() = round fractions up</a:t>
            </a:r>
          </a:p>
          <a:p>
            <a:pPr>
              <a:buNone/>
            </a:pPr>
            <a:r>
              <a:rPr lang="en-US" dirty="0" smtClean="0"/>
              <a:t>floor() = round fractions 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https://www.php.net/manual/en/ref.math.php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122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Math</vt:lpstr>
      <vt:lpstr>Math</vt:lpstr>
      <vt:lpstr>Functions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pg</cp:lastModifiedBy>
  <cp:revision>79</cp:revision>
  <dcterms:created xsi:type="dcterms:W3CDTF">2006-08-16T00:00:00Z</dcterms:created>
  <dcterms:modified xsi:type="dcterms:W3CDTF">2023-08-27T17:34:56Z</dcterms:modified>
</cp:coreProperties>
</file>