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nested loop is a loop that is inside of another loop. </a:t>
            </a:r>
          </a:p>
          <a:p>
            <a:r>
              <a:rPr lang="en-US" dirty="0" smtClean="0"/>
              <a:t>This allows the inner loop to execute a certain number of times for each iteration of the outer loop. </a:t>
            </a:r>
          </a:p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1. Pyramid</a:t>
            </a:r>
            <a:br>
              <a:rPr lang="en-US" dirty="0" smtClean="0"/>
            </a:br>
            <a:r>
              <a:rPr lang="en-US" dirty="0" smtClean="0"/>
              <a:t>2. Multiplication 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1                             1                         4 3 2 1                1 2 3 4 </a:t>
            </a:r>
          </a:p>
          <a:p>
            <a:pPr>
              <a:buNone/>
            </a:pPr>
            <a:r>
              <a:rPr lang="en-US" dirty="0" smtClean="0"/>
              <a:t>1 2                          2 1                     4 3 2                    1 2 3</a:t>
            </a:r>
          </a:p>
          <a:p>
            <a:pPr>
              <a:buNone/>
            </a:pPr>
            <a:r>
              <a:rPr lang="en-US" dirty="0" smtClean="0"/>
              <a:t>1 2 3                       3 2 1                  4 3                       1 2</a:t>
            </a:r>
          </a:p>
          <a:p>
            <a:pPr>
              <a:buNone/>
            </a:pPr>
            <a:r>
              <a:rPr lang="en-US" dirty="0" smtClean="0"/>
              <a:t>1 2 3 4                    4 3 2 1              4                           1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1 </a:t>
            </a:r>
          </a:p>
          <a:p>
            <a:pPr>
              <a:buNone/>
            </a:pPr>
            <a:r>
              <a:rPr lang="en-US" dirty="0" smtClean="0"/>
              <a:t>                 2  1  2</a:t>
            </a:r>
          </a:p>
          <a:p>
            <a:pPr>
              <a:buNone/>
            </a:pPr>
            <a:r>
              <a:rPr lang="en-US" dirty="0" smtClean="0"/>
              <a:t>             3  2  1  2  3</a:t>
            </a:r>
          </a:p>
          <a:p>
            <a:pPr>
              <a:buNone/>
            </a:pPr>
            <a:r>
              <a:rPr lang="en-US" dirty="0" smtClean="0"/>
              <a:t>         4  3  2  1  2  3  4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Multiplication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84847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Nested Loop</vt:lpstr>
      <vt:lpstr>Definition</vt:lpstr>
      <vt:lpstr>Example – Pyramid</vt:lpstr>
      <vt:lpstr>Example – Multiplication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45</cp:revision>
  <dcterms:created xsi:type="dcterms:W3CDTF">2006-08-16T00:00:00Z</dcterms:created>
  <dcterms:modified xsi:type="dcterms:W3CDTF">2023-08-27T17:35:24Z</dcterms:modified>
</cp:coreProperties>
</file>