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Numbers can be represented using the integer or float data types. </a:t>
            </a:r>
          </a:p>
          <a:p>
            <a:r>
              <a:rPr lang="en-US" dirty="0" smtClean="0"/>
              <a:t>Integers are whole numbers and can be positive or negative. </a:t>
            </a:r>
          </a:p>
          <a:p>
            <a:r>
              <a:rPr lang="en-US" dirty="0" smtClean="0"/>
              <a:t>Floats are numbers with decimal points and can also be positive or negative. </a:t>
            </a:r>
          </a:p>
          <a:p>
            <a:r>
              <a:rPr lang="en-US" dirty="0" smtClean="0"/>
              <a:t>PHP also supports the use of octal and hexadecimal notation for integers. </a:t>
            </a:r>
          </a:p>
          <a:p>
            <a:r>
              <a:rPr lang="en-US" dirty="0" smtClean="0"/>
              <a:t>PHP has a set of built-in mathematical functions that can be used to perform various operations on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stands for Not a Number.</a:t>
            </a:r>
          </a:p>
          <a:p>
            <a:r>
              <a:rPr lang="en-US" dirty="0" err="1" smtClean="0"/>
              <a:t>NaN</a:t>
            </a:r>
            <a:r>
              <a:rPr lang="en-US" dirty="0" smtClean="0"/>
              <a:t> is used for impossible mathematical operations.</a:t>
            </a:r>
          </a:p>
          <a:p>
            <a:r>
              <a:rPr lang="en-US" dirty="0" err="1" smtClean="0"/>
              <a:t>is_nan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Example: dividing a number by zero, square root of a negative number etc.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used to find whether a variable is numeric</a:t>
            </a:r>
          </a:p>
          <a:p>
            <a:r>
              <a:rPr lang="en-US" dirty="0" err="1" smtClean="0"/>
              <a:t>is_numeric</a:t>
            </a:r>
            <a:r>
              <a:rPr lang="en-US" dirty="0" smtClean="0"/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Number</vt:lpstr>
      <vt:lpstr>Number</vt:lpstr>
      <vt:lpstr>NaN</vt:lpstr>
      <vt:lpstr>Numerical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56</cp:revision>
  <dcterms:created xsi:type="dcterms:W3CDTF">2006-08-16T00:00:00Z</dcterms:created>
  <dcterms:modified xsi:type="dcterms:W3CDTF">2023-08-27T17:35:56Z</dcterms:modified>
</cp:coreProperties>
</file>