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trap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PMailer/PHPMai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Sending Email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Built-in mail() function</a:t>
            </a:r>
          </a:p>
          <a:p>
            <a:r>
              <a:rPr lang="en-US" sz="2400" dirty="0" smtClean="0"/>
              <a:t>Using Library: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, </a:t>
            </a:r>
            <a:r>
              <a:rPr lang="en-US" sz="2400" dirty="0" err="1" smtClean="0"/>
              <a:t>SwiftMailer</a:t>
            </a:r>
            <a:r>
              <a:rPr lang="en-US" sz="2400" dirty="0" smtClean="0"/>
              <a:t> etc.</a:t>
            </a:r>
          </a:p>
          <a:p>
            <a:r>
              <a:rPr lang="en-US" sz="2400" dirty="0" smtClean="0"/>
              <a:t>Using API: </a:t>
            </a:r>
            <a:r>
              <a:rPr lang="en-US" sz="2400" dirty="0" err="1" smtClean="0"/>
              <a:t>Sendgrid</a:t>
            </a:r>
            <a:r>
              <a:rPr lang="en-US" sz="2400" dirty="0" smtClean="0"/>
              <a:t>, </a:t>
            </a:r>
            <a:r>
              <a:rPr lang="en-US" sz="2400" dirty="0" err="1" smtClean="0"/>
              <a:t>Mailgun</a:t>
            </a:r>
            <a:r>
              <a:rPr lang="en-US" sz="2400" dirty="0" smtClean="0"/>
              <a:t>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Email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https://mailtrap.io</a:t>
            </a:r>
            <a:endParaRPr lang="en-US" sz="2400" dirty="0" smtClean="0"/>
          </a:p>
          <a:p>
            <a:r>
              <a:rPr lang="en-US" sz="2400" dirty="0" smtClean="0"/>
              <a:t>You can check this on local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world's most popular code for sending email from PHP</a:t>
            </a:r>
          </a:p>
          <a:p>
            <a:r>
              <a:rPr lang="en-US" sz="2400" dirty="0" smtClean="0">
                <a:hlinkClick r:id="rId2"/>
              </a:rPr>
              <a:t>https://github.com/PHPMailer/PHPMailer</a:t>
            </a:r>
            <a:endParaRPr lang="en-US" sz="2400" dirty="0" smtClean="0"/>
          </a:p>
          <a:p>
            <a:r>
              <a:rPr lang="en-US" sz="2400" dirty="0" smtClean="0"/>
              <a:t>composer require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/</a:t>
            </a:r>
            <a:r>
              <a:rPr lang="en-US" sz="2400" dirty="0" err="1" smtClean="0"/>
              <a:t>phpmailer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PHPMailer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\SMTP;</a:t>
            </a:r>
          </a:p>
          <a:p>
            <a:pPr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\Exception;</a:t>
            </a:r>
          </a:p>
          <a:p>
            <a:pPr>
              <a:buNone/>
            </a:pPr>
            <a:r>
              <a:rPr lang="en-US" sz="2400" dirty="0" smtClean="0"/>
              <a:t>require 'vendor/autoload.php';</a:t>
            </a:r>
          </a:p>
          <a:p>
            <a:pPr>
              <a:buNone/>
            </a:pPr>
            <a:r>
              <a:rPr lang="en-US" sz="2400" dirty="0" smtClean="0"/>
              <a:t>$mail = new </a:t>
            </a:r>
            <a:r>
              <a:rPr lang="en-US" sz="2400" dirty="0" err="1" smtClean="0"/>
              <a:t>PHPMailer</a:t>
            </a:r>
            <a:r>
              <a:rPr lang="en-US" sz="2400" dirty="0" smtClean="0"/>
              <a:t>(true);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PHPMailer</a:t>
            </a:r>
            <a:r>
              <a:rPr lang="en-US" dirty="0" smtClean="0"/>
              <a:t>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try {</a:t>
            </a:r>
          </a:p>
          <a:p>
            <a:pPr>
              <a:buNone/>
            </a:pPr>
            <a:r>
              <a:rPr lang="en-US" sz="2400" dirty="0" smtClean="0"/>
              <a:t>	// Write Codes</a:t>
            </a:r>
          </a:p>
          <a:p>
            <a:pPr>
              <a:buNone/>
            </a:pPr>
            <a:r>
              <a:rPr lang="en-US" sz="2400" dirty="0" smtClean="0"/>
              <a:t>	echo 'Message has been sent';</a:t>
            </a:r>
          </a:p>
          <a:p>
            <a:pPr>
              <a:buNone/>
            </a:pPr>
            <a:r>
              <a:rPr lang="en-US" sz="2400" dirty="0" smtClean="0"/>
              <a:t>} catch (Exception $e) {</a:t>
            </a:r>
          </a:p>
          <a:p>
            <a:pPr>
              <a:buNone/>
            </a:pPr>
            <a:r>
              <a:rPr lang="en-US" sz="2400" dirty="0" smtClean="0"/>
              <a:t>	echo "Message could not be sent. Mailer Error: {$mail-&gt;</a:t>
            </a:r>
            <a:r>
              <a:rPr lang="en-US" sz="2400" dirty="0" err="1" smtClean="0"/>
              <a:t>ErrorInfo</a:t>
            </a:r>
            <a:r>
              <a:rPr lang="en-US" sz="2400" dirty="0" smtClean="0"/>
              <a:t>}";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PHPMailer</a:t>
            </a:r>
            <a:r>
              <a:rPr lang="en-US" dirty="0" smtClean="0"/>
              <a:t>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isSMTP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$mail-&gt;Host = 'smtp.mailtrap.io';</a:t>
            </a:r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SMTPAuth</a:t>
            </a:r>
            <a:r>
              <a:rPr lang="en-US" sz="2400" dirty="0" smtClean="0"/>
              <a:t> = true;</a:t>
            </a:r>
          </a:p>
          <a:p>
            <a:pPr>
              <a:buNone/>
            </a:pPr>
            <a:r>
              <a:rPr lang="en-US" sz="2400" dirty="0" smtClean="0"/>
              <a:t>$mail-&gt;Username = '88481333b65a6b';</a:t>
            </a:r>
          </a:p>
          <a:p>
            <a:pPr>
              <a:buNone/>
            </a:pPr>
            <a:r>
              <a:rPr lang="en-US" sz="2400" dirty="0" smtClean="0"/>
              <a:t>$mail-&gt;Password = 'e355f1d8f0b1db';</a:t>
            </a:r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SMTPSecure</a:t>
            </a:r>
            <a:r>
              <a:rPr lang="en-US" sz="2400" dirty="0" smtClean="0"/>
              <a:t> = '</a:t>
            </a:r>
            <a:r>
              <a:rPr lang="en-US" sz="2400" dirty="0" err="1" smtClean="0"/>
              <a:t>tls</a:t>
            </a:r>
            <a:r>
              <a:rPr lang="en-US" sz="2400" dirty="0" smtClean="0"/>
              <a:t>';</a:t>
            </a:r>
          </a:p>
          <a:p>
            <a:pPr>
              <a:buNone/>
            </a:pPr>
            <a:r>
              <a:rPr lang="en-US" sz="2400" dirty="0" smtClean="0"/>
              <a:t>$mail-&gt;Port = 2525;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setFrom</a:t>
            </a:r>
            <a:r>
              <a:rPr lang="en-US" sz="2400" dirty="0" smtClean="0"/>
              <a:t>('contact@example.com');</a:t>
            </a:r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addAddress</a:t>
            </a:r>
            <a:r>
              <a:rPr lang="en-US" sz="2400" dirty="0" smtClean="0"/>
              <a:t>('arefindev@gmail.com');</a:t>
            </a:r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addReplyTo</a:t>
            </a:r>
            <a:r>
              <a:rPr lang="en-US" sz="2400" dirty="0" smtClean="0"/>
              <a:t>('contact@example.com');</a:t>
            </a:r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addCC</a:t>
            </a:r>
            <a:r>
              <a:rPr lang="en-US" sz="2400" dirty="0" smtClean="0"/>
              <a:t>('cc@example.com');</a:t>
            </a:r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addBCC</a:t>
            </a:r>
            <a:r>
              <a:rPr lang="en-US" sz="2400" dirty="0" smtClean="0"/>
              <a:t>('bcc@example.com');</a:t>
            </a:r>
          </a:p>
          <a:p>
            <a:pPr>
              <a:buNone/>
            </a:pPr>
            <a:r>
              <a:rPr lang="en-US" sz="2400" dirty="0" smtClean="0"/>
              <a:t>    </a:t>
            </a:r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addAttachment</a:t>
            </a:r>
            <a:r>
              <a:rPr lang="en-US" sz="2400" dirty="0" smtClean="0"/>
              <a:t>('uploads/plane.jpg', 'new_plane.jpg');</a:t>
            </a:r>
          </a:p>
          <a:p>
            <a:pPr>
              <a:buNone/>
            </a:pPr>
            <a:r>
              <a:rPr lang="en-US" sz="2400" dirty="0" smtClean="0"/>
              <a:t>$mail-&gt;</a:t>
            </a:r>
            <a:r>
              <a:rPr lang="en-US" sz="2400" dirty="0" err="1" smtClean="0"/>
              <a:t>isHTML</a:t>
            </a:r>
            <a:r>
              <a:rPr lang="en-US" sz="2400" dirty="0" smtClean="0"/>
              <a:t>(true);</a:t>
            </a:r>
          </a:p>
          <a:p>
            <a:pPr>
              <a:buNone/>
            </a:pPr>
            <a:r>
              <a:rPr lang="en-US" sz="2400" dirty="0" smtClean="0"/>
              <a:t>$mail-&gt;Subject = 'Here is email subject';</a:t>
            </a:r>
          </a:p>
          <a:p>
            <a:pPr>
              <a:buNone/>
            </a:pPr>
            <a:r>
              <a:rPr lang="en-US" sz="2400" dirty="0" smtClean="0"/>
              <a:t>$mail-&gt;Body = 'This is email body';</a:t>
            </a:r>
          </a:p>
          <a:p>
            <a:pPr>
              <a:buNone/>
            </a:pPr>
            <a:r>
              <a:rPr lang="en-US" sz="2400" dirty="0" smtClean="0"/>
              <a:t>$mail-&gt;send();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174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Sending Email</vt:lpstr>
      <vt:lpstr>Methods</vt:lpstr>
      <vt:lpstr>Safe Email Testing</vt:lpstr>
      <vt:lpstr>PHPMailer</vt:lpstr>
      <vt:lpstr>How to use PHPMailer</vt:lpstr>
      <vt:lpstr>How to use PHPMailer (…)</vt:lpstr>
      <vt:lpstr>How to use PHPMailer (…)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145</cp:revision>
  <dcterms:created xsi:type="dcterms:W3CDTF">2006-08-16T00:00:00Z</dcterms:created>
  <dcterms:modified xsi:type="dcterms:W3CDTF">2023-08-27T17:37:41Z</dcterms:modified>
</cp:coreProperties>
</file>