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session is a way to store information (in variables) to be used across multiple pages.</a:t>
            </a:r>
          </a:p>
          <a:p>
            <a:r>
              <a:rPr lang="en-US" dirty="0" smtClean="0"/>
              <a:t>Session variables last until the user closes the browser.</a:t>
            </a:r>
          </a:p>
          <a:p>
            <a:r>
              <a:rPr lang="en-US" dirty="0" smtClean="0"/>
              <a:t>Session variables hold information about one single user, and are available to all pages in one application.</a:t>
            </a:r>
          </a:p>
          <a:p>
            <a:r>
              <a:rPr lang="en-US" dirty="0" smtClean="0"/>
              <a:t>NB: For permanent storage, use database, not session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ob_start</a:t>
            </a:r>
            <a:r>
              <a:rPr lang="en-US" b="1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necessary to call it before session start, because it ensures that headers can be sent correctly even if there is output generated before the session is started.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session_start</a:t>
            </a:r>
            <a:r>
              <a:rPr lang="en-US" b="1" dirty="0" smtClean="0"/>
              <a:t>()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can start session using this function and it must be very first thing in your document before HTML tags.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$_SESSION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can set session variables using this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print_r</a:t>
            </a:r>
            <a:r>
              <a:rPr lang="en-US" b="1" dirty="0" smtClean="0"/>
              <a:t>($_SESSION)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 all the session variable values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Session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overwrite it</a:t>
            </a:r>
          </a:p>
          <a:p>
            <a:r>
              <a:rPr lang="en-US" dirty="0" smtClean="0"/>
              <a:t>$_SESSION['country'] = 'USA';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Destroy Session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Remove all session variables:</a:t>
            </a:r>
            <a:br>
              <a:rPr lang="en-US" dirty="0" smtClean="0"/>
            </a:br>
            <a:r>
              <a:rPr lang="en-US" dirty="0" err="1" smtClean="0"/>
              <a:t>session_unset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Destroy the session:</a:t>
            </a:r>
            <a:br>
              <a:rPr lang="en-US" dirty="0" smtClean="0"/>
            </a:br>
            <a:r>
              <a:rPr lang="en-US" dirty="0" err="1" smtClean="0"/>
              <a:t>session_destroy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It's important to note that it's good practice to use </a:t>
            </a:r>
            <a:r>
              <a:rPr lang="en-US" dirty="0" err="1" smtClean="0"/>
              <a:t>session_unset</a:t>
            </a:r>
            <a:r>
              <a:rPr lang="en-US" dirty="0" smtClean="0"/>
              <a:t>() and </a:t>
            </a:r>
            <a:r>
              <a:rPr lang="en-US" dirty="0" err="1" smtClean="0"/>
              <a:t>session_destroy</a:t>
            </a:r>
            <a:r>
              <a:rPr lang="en-US" dirty="0" smtClean="0"/>
              <a:t>() together, as the </a:t>
            </a:r>
            <a:r>
              <a:rPr lang="en-US" dirty="0" err="1" smtClean="0"/>
              <a:t>session_unset</a:t>
            </a:r>
            <a:r>
              <a:rPr lang="en-US" dirty="0" smtClean="0"/>
              <a:t>() will clear the </a:t>
            </a:r>
            <a:r>
              <a:rPr lang="en-US" dirty="0" err="1" smtClean="0"/>
              <a:t>superglobal</a:t>
            </a:r>
            <a:r>
              <a:rPr lang="en-US" dirty="0" smtClean="0"/>
              <a:t> variables while </a:t>
            </a:r>
            <a:r>
              <a:rPr lang="en-US" dirty="0" err="1" smtClean="0"/>
              <a:t>session_destroy</a:t>
            </a:r>
            <a:r>
              <a:rPr lang="en-US" dirty="0" smtClean="0"/>
              <a:t>() will end the session and delete the session file on the server.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Session</vt:lpstr>
      <vt:lpstr>Definition</vt:lpstr>
      <vt:lpstr>Start Session</vt:lpstr>
      <vt:lpstr>Modify Session Variable</vt:lpstr>
      <vt:lpstr>Destroy Session 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45</cp:revision>
  <dcterms:created xsi:type="dcterms:W3CDTF">2006-08-16T00:00:00Z</dcterms:created>
  <dcterms:modified xsi:type="dcterms:W3CDTF">2023-08-27T17:38:10Z</dcterms:modified>
</cp:coreProperties>
</file>