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Superglobal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These are built-in variables that are always available in all scopes.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Superglobals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$GLOBALS</a:t>
            </a:r>
            <a:br>
              <a:rPr lang="en-US" sz="1800" dirty="0" smtClean="0"/>
            </a:br>
            <a:r>
              <a:rPr lang="en-US" sz="1800" dirty="0" smtClean="0"/>
              <a:t>Built-in variables that are always available in all scopes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$_REQUEST</a:t>
            </a:r>
            <a:br>
              <a:rPr lang="en-US" sz="1800" dirty="0" smtClean="0"/>
            </a:br>
            <a:r>
              <a:rPr lang="en-US" sz="1800" dirty="0" smtClean="0"/>
              <a:t>An associative array that by default contains the contents of $_GET, $_POST, and $_COOKIE.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$_POST</a:t>
            </a:r>
            <a:br>
              <a:rPr lang="en-US" sz="1800" dirty="0" smtClean="0"/>
            </a:br>
            <a:r>
              <a:rPr lang="en-US" sz="1800" dirty="0" smtClean="0"/>
              <a:t>An associative array of variables passed to the current script via the HTTP POST method.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$_GET</a:t>
            </a:r>
            <a:br>
              <a:rPr lang="en-US" sz="1800" dirty="0" smtClean="0"/>
            </a:br>
            <a:r>
              <a:rPr lang="en-US" sz="1800" dirty="0" smtClean="0"/>
              <a:t>An associative array of variables passed to the current script via the URL parameters.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Superglobals</a:t>
            </a:r>
            <a:r>
              <a:rPr lang="en-US" dirty="0" smtClean="0"/>
              <a:t>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$_SERVER</a:t>
            </a:r>
            <a:br>
              <a:rPr lang="en-US" dirty="0" smtClean="0"/>
            </a:br>
            <a:r>
              <a:rPr lang="en-US" dirty="0" smtClean="0"/>
              <a:t>An associative array containing information such as headers, paths, and script locations.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$_FILES</a:t>
            </a:r>
            <a:br>
              <a:rPr lang="en-US" dirty="0" smtClean="0"/>
            </a:br>
            <a:r>
              <a:rPr lang="en-US" dirty="0" smtClean="0"/>
              <a:t>An associative array of items uploaded to the current script via the HTTP POST method.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$_ENV</a:t>
            </a:r>
            <a:br>
              <a:rPr lang="en-US" dirty="0" smtClean="0"/>
            </a:br>
            <a:r>
              <a:rPr lang="en-US" dirty="0" smtClean="0"/>
              <a:t>An associative array of variables passed to the current script via the environment method.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$_COOKIE</a:t>
            </a:r>
            <a:br>
              <a:rPr lang="en-US" dirty="0" smtClean="0"/>
            </a:br>
            <a:r>
              <a:rPr lang="en-US" dirty="0" smtClean="0"/>
              <a:t>An associative array of variables passed to the current script via HTTP Cookies.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$_SESSION</a:t>
            </a:r>
            <a:br>
              <a:rPr lang="en-US" dirty="0" smtClean="0"/>
            </a:br>
            <a:r>
              <a:rPr lang="en-US" dirty="0" smtClean="0"/>
              <a:t>An associative array containing session variables available to the current script.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Superglobal</vt:lpstr>
      <vt:lpstr>Definition</vt:lpstr>
      <vt:lpstr>Superglobals</vt:lpstr>
      <vt:lpstr>Superglobals (…)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60</cp:revision>
  <dcterms:created xsi:type="dcterms:W3CDTF">2006-08-16T00:00:00Z</dcterms:created>
  <dcterms:modified xsi:type="dcterms:W3CDTF">2023-08-27T17:39:10Z</dcterms:modified>
</cp:coreProperties>
</file>