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smtClean="0"/>
              <a:t>Faisal </a:t>
            </a:r>
            <a:r>
              <a:rPr lang="en-US" dirty="0" err="1" smtClean="0"/>
              <a:t>ahmed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switch 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switch statement is used to perform different actions based on different conditions.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switch (</a:t>
            </a:r>
            <a:r>
              <a:rPr lang="en-US" i="1" dirty="0" smtClean="0"/>
              <a:t>n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case </a:t>
            </a:r>
            <a:r>
              <a:rPr lang="en-US" i="1" dirty="0" smtClean="0"/>
              <a:t>label1:</a:t>
            </a:r>
          </a:p>
          <a:p>
            <a:pPr>
              <a:buNone/>
            </a:pPr>
            <a:r>
              <a:rPr lang="en-US" i="1" dirty="0" smtClean="0"/>
              <a:t>		code to be executed if n=label1;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  	break;</a:t>
            </a:r>
          </a:p>
          <a:p>
            <a:pPr>
              <a:buNone/>
            </a:pPr>
            <a:r>
              <a:rPr lang="en-US" dirty="0" smtClean="0"/>
              <a:t>	case </a:t>
            </a:r>
            <a:r>
              <a:rPr lang="en-US" i="1" dirty="0" smtClean="0"/>
              <a:t>label2:</a:t>
            </a:r>
          </a:p>
          <a:p>
            <a:pPr>
              <a:buNone/>
            </a:pPr>
            <a:r>
              <a:rPr lang="en-US" i="1" dirty="0" smtClean="0"/>
              <a:t>		code to be executed if n=label2;</a:t>
            </a:r>
          </a:p>
          <a:p>
            <a:pPr>
              <a:buNone/>
            </a:pPr>
            <a:r>
              <a:rPr lang="en-US" i="1" dirty="0" smtClean="0"/>
              <a:t>		</a:t>
            </a:r>
            <a:r>
              <a:rPr lang="en-US" dirty="0" smtClean="0"/>
              <a:t>break;</a:t>
            </a:r>
          </a:p>
          <a:p>
            <a:pPr>
              <a:buNone/>
            </a:pPr>
            <a:r>
              <a:rPr lang="en-US" dirty="0" smtClean="0"/>
              <a:t>	case </a:t>
            </a:r>
            <a:r>
              <a:rPr lang="en-US" i="1" dirty="0" smtClean="0"/>
              <a:t>label3:</a:t>
            </a:r>
          </a:p>
          <a:p>
            <a:pPr>
              <a:buNone/>
            </a:pPr>
            <a:r>
              <a:rPr lang="en-US" i="1" dirty="0" smtClean="0"/>
              <a:t>		code to be executed if n=label3;</a:t>
            </a:r>
          </a:p>
          <a:p>
            <a:pPr>
              <a:buNone/>
            </a:pPr>
            <a:r>
              <a:rPr lang="en-US" i="1" dirty="0" smtClean="0"/>
              <a:t>		</a:t>
            </a:r>
            <a:r>
              <a:rPr lang="en-US" dirty="0" smtClean="0"/>
              <a:t>break;</a:t>
            </a:r>
          </a:p>
          <a:p>
            <a:pPr>
              <a:buNone/>
            </a:pPr>
            <a:r>
              <a:rPr lang="en-US" dirty="0" smtClean="0"/>
              <a:t>		...</a:t>
            </a:r>
          </a:p>
          <a:p>
            <a:pPr>
              <a:buNone/>
            </a:pPr>
            <a:r>
              <a:rPr lang="en-US" dirty="0" smtClean="0"/>
              <a:t>	default:</a:t>
            </a:r>
          </a:p>
          <a:p>
            <a:pPr>
              <a:buNone/>
            </a:pPr>
            <a:r>
              <a:rPr lang="en-US" i="1" dirty="0" smtClean="0"/>
              <a:t>		code to be executed if n is different from all labels;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switch</vt:lpstr>
      <vt:lpstr>switch Statement</vt:lpstr>
      <vt:lpstr>Syntax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pg</cp:lastModifiedBy>
  <cp:revision>23</cp:revision>
  <dcterms:created xsi:type="dcterms:W3CDTF">2006-08-16T00:00:00Z</dcterms:created>
  <dcterms:modified xsi:type="dcterms:W3CDTF">2023-08-27T17:39:42Z</dcterms:modified>
</cp:coreProperties>
</file>