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9753600" cx="13004800"/>
  <p:notesSz cx="6858000" cy="9144000"/>
  <p:embeddedFontLst>
    <p:embeddedFont>
      <p:font typeface="Roboto"/>
      <p:regular r:id="rId35"/>
      <p:bold r:id="rId36"/>
      <p:italic r:id="rId37"/>
      <p:boldItalic r:id="rId38"/>
    </p:embeddedFont>
    <p:embeddedFont>
      <p:font typeface="Playfair Display"/>
      <p:regular r:id="rId39"/>
      <p:bold r:id="rId40"/>
      <p:italic r:id="rId41"/>
      <p:boldItalic r:id="rId42"/>
    </p:embeddedFont>
    <p:embeddedFont>
      <p:font typeface="Nunito"/>
      <p:regular r:id="rId43"/>
      <p:bold r:id="rId44"/>
      <p:italic r:id="rId45"/>
      <p:boldItalic r:id="rId46"/>
    </p:embeddedFont>
    <p:embeddedFont>
      <p:font typeface="Lato"/>
      <p:regular r:id="rId47"/>
      <p:bold r:id="rId48"/>
      <p:italic r:id="rId49"/>
      <p:boldItalic r:id="rId50"/>
    </p:embeddedFont>
    <p:embeddedFont>
      <p:font typeface="Helvetica Neue"/>
      <p:regular r:id="rId51"/>
      <p:bold r:id="rId52"/>
      <p:italic r:id="rId53"/>
      <p:boldItalic r:id="rId54"/>
    </p:embeddedFont>
    <p:embeddedFont>
      <p:font typeface="Helvetica Neue Light"/>
      <p:regular r:id="rId55"/>
      <p:bold r:id="rId56"/>
      <p:italic r:id="rId57"/>
      <p:boldItalic r:id="rId58"/>
    </p:embeddedFont>
    <p:embeddedFont>
      <p:font typeface="Roboto Mono"/>
      <p:regular r:id="rId59"/>
      <p:bold r:id="rId60"/>
      <p:italic r:id="rId61"/>
      <p:boldItalic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63" roundtripDataSignature="AMtx7mgpy3FIvlLgZmtUHe75ieQCnAXbo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4BAC654-21CB-4AA3-8D67-A47F4AB43D6C}">
  <a:tblStyle styleId="{94BAC654-21CB-4AA3-8D67-A47F4AB43D6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PlayfairDisplay-bold.fntdata"/><Relationship Id="rId42" Type="http://schemas.openxmlformats.org/officeDocument/2006/relationships/font" Target="fonts/PlayfairDisplay-boldItalic.fntdata"/><Relationship Id="rId41" Type="http://schemas.openxmlformats.org/officeDocument/2006/relationships/font" Target="fonts/PlayfairDisplay-italic.fntdata"/><Relationship Id="rId44" Type="http://schemas.openxmlformats.org/officeDocument/2006/relationships/font" Target="fonts/Nunito-bold.fntdata"/><Relationship Id="rId43" Type="http://schemas.openxmlformats.org/officeDocument/2006/relationships/font" Target="fonts/Nunito-regular.fntdata"/><Relationship Id="rId46" Type="http://schemas.openxmlformats.org/officeDocument/2006/relationships/font" Target="fonts/Nunito-boldItalic.fntdata"/><Relationship Id="rId45" Type="http://schemas.openxmlformats.org/officeDocument/2006/relationships/font" Target="fonts/Nunit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ato-bold.fntdata"/><Relationship Id="rId47" Type="http://schemas.openxmlformats.org/officeDocument/2006/relationships/font" Target="fonts/Lato-regular.fntdata"/><Relationship Id="rId49"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font" Target="fonts/Roboto-regular.fntdata"/><Relationship Id="rId34" Type="http://schemas.openxmlformats.org/officeDocument/2006/relationships/slide" Target="slides/slide29.xml"/><Relationship Id="rId37" Type="http://schemas.openxmlformats.org/officeDocument/2006/relationships/font" Target="fonts/Roboto-italic.fntdata"/><Relationship Id="rId36" Type="http://schemas.openxmlformats.org/officeDocument/2006/relationships/font" Target="fonts/Roboto-bold.fntdata"/><Relationship Id="rId39" Type="http://schemas.openxmlformats.org/officeDocument/2006/relationships/font" Target="fonts/PlayfairDisplay-regular.fntdata"/><Relationship Id="rId38" Type="http://schemas.openxmlformats.org/officeDocument/2006/relationships/font" Target="fonts/Roboto-boldItalic.fntdata"/><Relationship Id="rId62" Type="http://schemas.openxmlformats.org/officeDocument/2006/relationships/font" Target="fonts/RobotoMono-boldItalic.fntdata"/><Relationship Id="rId61" Type="http://schemas.openxmlformats.org/officeDocument/2006/relationships/font" Target="fonts/RobotoMono-italic.fntdata"/><Relationship Id="rId20" Type="http://schemas.openxmlformats.org/officeDocument/2006/relationships/slide" Target="slides/slide15.xml"/><Relationship Id="rId63" Type="http://customschemas.google.com/relationships/presentationmetadata" Target="meta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RobotoMono-bold.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HelveticaNeue-regular.fntdata"/><Relationship Id="rId50" Type="http://schemas.openxmlformats.org/officeDocument/2006/relationships/font" Target="fonts/Lato-boldItalic.fntdata"/><Relationship Id="rId53" Type="http://schemas.openxmlformats.org/officeDocument/2006/relationships/font" Target="fonts/HelveticaNeue-italic.fntdata"/><Relationship Id="rId52" Type="http://schemas.openxmlformats.org/officeDocument/2006/relationships/font" Target="fonts/HelveticaNeue-bold.fntdata"/><Relationship Id="rId11" Type="http://schemas.openxmlformats.org/officeDocument/2006/relationships/slide" Target="slides/slide6.xml"/><Relationship Id="rId55" Type="http://schemas.openxmlformats.org/officeDocument/2006/relationships/font" Target="fonts/HelveticaNeueLight-regular.fntdata"/><Relationship Id="rId10" Type="http://schemas.openxmlformats.org/officeDocument/2006/relationships/slide" Target="slides/slide5.xml"/><Relationship Id="rId54" Type="http://schemas.openxmlformats.org/officeDocument/2006/relationships/font" Target="fonts/HelveticaNeue-boldItalic.fntdata"/><Relationship Id="rId13" Type="http://schemas.openxmlformats.org/officeDocument/2006/relationships/slide" Target="slides/slide8.xml"/><Relationship Id="rId57" Type="http://schemas.openxmlformats.org/officeDocument/2006/relationships/font" Target="fonts/HelveticaNeueLight-italic.fntdata"/><Relationship Id="rId12" Type="http://schemas.openxmlformats.org/officeDocument/2006/relationships/slide" Target="slides/slide7.xml"/><Relationship Id="rId56" Type="http://schemas.openxmlformats.org/officeDocument/2006/relationships/font" Target="fonts/HelveticaNeueLight-bold.fntdata"/><Relationship Id="rId15" Type="http://schemas.openxmlformats.org/officeDocument/2006/relationships/slide" Target="slides/slide10.xml"/><Relationship Id="rId59" Type="http://schemas.openxmlformats.org/officeDocument/2006/relationships/font" Target="fonts/RobotoMono-regular.fntdata"/><Relationship Id="rId14" Type="http://schemas.openxmlformats.org/officeDocument/2006/relationships/slide" Target="slides/slide9.xml"/><Relationship Id="rId58" Type="http://schemas.openxmlformats.org/officeDocument/2006/relationships/font" Target="fonts/HelveticaNeueLight-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1pPr>
            <a:lvl2pPr indent="-228600" lvl="1" marL="9144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2pPr>
            <a:lvl3pPr indent="-228600" lvl="2" marL="13716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3pPr>
            <a:lvl4pPr indent="-228600" lvl="3" marL="18288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4pPr>
            <a:lvl5pPr indent="-228600" lvl="4" marL="22860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5pPr>
            <a:lvl6pPr indent="-228600" lvl="5" marL="27432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6pPr>
            <a:lvl7pPr indent="-228600" lvl="6" marL="32004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7pPr>
            <a:lvl8pPr indent="-228600" lvl="7" marL="36576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8pPr>
            <a:lvl9pPr indent="-228600" lvl="8" marL="41148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61" name="Google Shape;6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9630c20c88_0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9630c20c88_0_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848c36a46e_0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848c36a46e_0_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848c36a46e_0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848c36a46e_0_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848c36a46e_0_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848c36a46e_0_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9630c20c88_0_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9630c20c88_0_6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848c36a46e_0_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848c36a46e_0_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9630c20c88_9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9630c20c88_9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9630c20c88_15_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9630c20c88_15_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8131ed7260_0_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8131ed7260_0_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8131ed7260_0_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8131ed7260_0_2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66" name="Google Shape;6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9630c20c88_9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9630c20c88_9_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9630c20c88_14_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9630c20c88_14_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9630c20c88_14_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9630c20c88_14_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11125a166c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11125a166c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9630c20c88_15_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9630c20c88_15_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9630c20c88_16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9630c20c88_16_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9630c20c88_16_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9630c20c88_16_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9630c20c88_9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9630c20c88_9_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9630c20c88_9_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9630c20c88_9_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9630c20c88_9_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9630c20c88_9_2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8131ed7260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8131ed7260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9628530f05_0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9628530f05_0_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9628530f05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9628530f05_0_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848c36a46e_0_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848c36a46e_0_2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74053f3b19_0_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74053f3b19_0_5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74053f3b19_0_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74053f3b19_0_6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848c36a46e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848c36a46e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274053f3b19_0_4"/>
          <p:cNvSpPr/>
          <p:nvPr/>
        </p:nvSpPr>
        <p:spPr>
          <a:xfrm>
            <a:off x="3909760" y="1419947"/>
            <a:ext cx="5185200" cy="6913800"/>
          </a:xfrm>
          <a:prstGeom prst="rect">
            <a:avLst/>
          </a:prstGeom>
          <a:solidFill>
            <a:schemeClr val="dk1"/>
          </a:solidFill>
          <a:ln>
            <a:noFill/>
          </a:ln>
        </p:spPr>
        <p:txBody>
          <a:bodyPr anchorCtr="0" anchor="ctr" bIns="144475" lIns="144475" spcFirstLastPara="1" rIns="144475" wrap="square" tIns="144475">
            <a:noAutofit/>
          </a:bodyPr>
          <a:lstStyle/>
          <a:p>
            <a:pPr indent="0" lvl="0" marL="0" rtl="0" algn="l">
              <a:spcBef>
                <a:spcPts val="0"/>
              </a:spcBef>
              <a:spcAft>
                <a:spcPts val="0"/>
              </a:spcAft>
              <a:buNone/>
            </a:pPr>
            <a:r>
              <a:t/>
            </a:r>
            <a:endParaRPr/>
          </a:p>
        </p:txBody>
      </p:sp>
      <p:sp>
        <p:nvSpPr>
          <p:cNvPr id="11" name="Google Shape;11;g274053f3b19_0_4"/>
          <p:cNvSpPr/>
          <p:nvPr/>
        </p:nvSpPr>
        <p:spPr>
          <a:xfrm>
            <a:off x="4256640" y="1882453"/>
            <a:ext cx="4491600" cy="5988600"/>
          </a:xfrm>
          <a:prstGeom prst="rect">
            <a:avLst/>
          </a:prstGeom>
          <a:noFill/>
          <a:ln cap="flat" cmpd="sng" w="28575">
            <a:solidFill>
              <a:schemeClr val="lt1"/>
            </a:solidFill>
            <a:prstDash val="solid"/>
            <a:miter lim="8000"/>
            <a:headEnd len="sm" w="sm" type="none"/>
            <a:tailEnd len="sm" w="sm" type="none"/>
          </a:ln>
        </p:spPr>
        <p:txBody>
          <a:bodyPr anchorCtr="0" anchor="ctr" bIns="144475" lIns="144475" spcFirstLastPara="1" rIns="144475" wrap="square" tIns="144475">
            <a:noAutofit/>
          </a:bodyPr>
          <a:lstStyle/>
          <a:p>
            <a:pPr indent="0" lvl="0" marL="0" rtl="0" algn="l">
              <a:spcBef>
                <a:spcPts val="0"/>
              </a:spcBef>
              <a:spcAft>
                <a:spcPts val="0"/>
              </a:spcAft>
              <a:buNone/>
            </a:pPr>
            <a:r>
              <a:t/>
            </a:r>
            <a:endParaRPr/>
          </a:p>
        </p:txBody>
      </p:sp>
      <p:sp>
        <p:nvSpPr>
          <p:cNvPr id="12" name="Google Shape;12;g274053f3b19_0_4"/>
          <p:cNvSpPr txBox="1"/>
          <p:nvPr>
            <p:ph type="ctrTitle"/>
          </p:nvPr>
        </p:nvSpPr>
        <p:spPr>
          <a:xfrm>
            <a:off x="4403556" y="3085653"/>
            <a:ext cx="4197600" cy="3004200"/>
          </a:xfrm>
          <a:prstGeom prst="rect">
            <a:avLst/>
          </a:prstGeom>
        </p:spPr>
        <p:txBody>
          <a:bodyPr anchorCtr="0" anchor="ctr" bIns="144475" lIns="144475" spcFirstLastPara="1" rIns="144475" wrap="square" tIns="144475">
            <a:normAutofit/>
          </a:bodyPr>
          <a:lstStyle>
            <a:lvl1pPr lvl="0" algn="ctr">
              <a:spcBef>
                <a:spcPts val="0"/>
              </a:spcBef>
              <a:spcAft>
                <a:spcPts val="0"/>
              </a:spcAft>
              <a:buClr>
                <a:schemeClr val="lt1"/>
              </a:buClr>
              <a:buSzPts val="51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51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51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51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51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51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51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51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5100"/>
              <a:buFont typeface="Lato"/>
              <a:buNone/>
              <a:defRPr>
                <a:solidFill>
                  <a:schemeClr val="lt1"/>
                </a:solidFill>
                <a:latin typeface="Lato"/>
                <a:ea typeface="Lato"/>
                <a:cs typeface="Lato"/>
                <a:sym typeface="Lato"/>
              </a:defRPr>
            </a:lvl9pPr>
          </a:lstStyle>
          <a:p/>
        </p:txBody>
      </p:sp>
      <p:sp>
        <p:nvSpPr>
          <p:cNvPr id="13" name="Google Shape;13;g274053f3b19_0_4"/>
          <p:cNvSpPr txBox="1"/>
          <p:nvPr>
            <p:ph idx="1" type="subTitle"/>
          </p:nvPr>
        </p:nvSpPr>
        <p:spPr>
          <a:xfrm>
            <a:off x="4403716" y="6195068"/>
            <a:ext cx="4197600" cy="1330200"/>
          </a:xfrm>
          <a:prstGeom prst="rect">
            <a:avLst/>
          </a:prstGeom>
        </p:spPr>
        <p:txBody>
          <a:bodyPr anchorCtr="0" anchor="b" bIns="144475" lIns="144475" spcFirstLastPara="1" rIns="144475" wrap="square" tIns="144475">
            <a:normAutofit/>
          </a:bodyPr>
          <a:lstStyle>
            <a:lvl1pPr lvl="0" algn="ctr">
              <a:lnSpc>
                <a:spcPct val="100000"/>
              </a:lnSpc>
              <a:spcBef>
                <a:spcPts val="0"/>
              </a:spcBef>
              <a:spcAft>
                <a:spcPts val="0"/>
              </a:spcAft>
              <a:buClr>
                <a:schemeClr val="lt1"/>
              </a:buClr>
              <a:buSzPts val="2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2800"/>
              <a:buFont typeface="Playfair Display"/>
              <a:buNone/>
              <a:defRPr b="1" sz="2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2800"/>
              <a:buFont typeface="Playfair Display"/>
              <a:buNone/>
              <a:defRPr b="1" sz="2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2800"/>
              <a:buFont typeface="Playfair Display"/>
              <a:buNone/>
              <a:defRPr b="1" sz="2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2800"/>
              <a:buFont typeface="Playfair Display"/>
              <a:buNone/>
              <a:defRPr b="1" sz="2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2800"/>
              <a:buFont typeface="Playfair Display"/>
              <a:buNone/>
              <a:defRPr b="1" sz="2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2800"/>
              <a:buFont typeface="Playfair Display"/>
              <a:buNone/>
              <a:defRPr b="1" sz="2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2800"/>
              <a:buFont typeface="Playfair Display"/>
              <a:buNone/>
              <a:defRPr b="1" sz="2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2800"/>
              <a:buFont typeface="Playfair Display"/>
              <a:buNone/>
              <a:defRPr b="1" sz="2800">
                <a:solidFill>
                  <a:schemeClr val="lt1"/>
                </a:solidFill>
                <a:latin typeface="Playfair Display"/>
                <a:ea typeface="Playfair Display"/>
                <a:cs typeface="Playfair Display"/>
                <a:sym typeface="Playfair Display"/>
              </a:defRPr>
            </a:lvl9pPr>
          </a:lstStyle>
          <a:p/>
        </p:txBody>
      </p:sp>
      <p:sp>
        <p:nvSpPr>
          <p:cNvPr id="14" name="Google Shape;14;g274053f3b19_0_4"/>
          <p:cNvSpPr txBox="1"/>
          <p:nvPr>
            <p:ph idx="12" type="sldNum"/>
          </p:nvPr>
        </p:nvSpPr>
        <p:spPr>
          <a:xfrm>
            <a:off x="12075022" y="8876581"/>
            <a:ext cx="780300" cy="746400"/>
          </a:xfrm>
          <a:prstGeom prst="rect">
            <a:avLst/>
          </a:prstGeom>
        </p:spPr>
        <p:txBody>
          <a:bodyPr anchorCtr="0" anchor="ctr" bIns="144475" lIns="144475" spcFirstLastPara="1" rIns="144475" wrap="square" tIns="1444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g274053f3b19_0_43"/>
          <p:cNvSpPr/>
          <p:nvPr/>
        </p:nvSpPr>
        <p:spPr>
          <a:xfrm>
            <a:off x="0" y="9568142"/>
            <a:ext cx="13004700" cy="185400"/>
          </a:xfrm>
          <a:prstGeom prst="rect">
            <a:avLst/>
          </a:prstGeom>
          <a:solidFill>
            <a:schemeClr val="dk1"/>
          </a:solidFill>
          <a:ln>
            <a:noFill/>
          </a:ln>
        </p:spPr>
        <p:txBody>
          <a:bodyPr anchorCtr="0" anchor="ctr" bIns="144475" lIns="144475" spcFirstLastPara="1" rIns="144475" wrap="square" tIns="144475">
            <a:noAutofit/>
          </a:bodyPr>
          <a:lstStyle/>
          <a:p>
            <a:pPr indent="0" lvl="0" marL="0" rtl="0" algn="l">
              <a:spcBef>
                <a:spcPts val="0"/>
              </a:spcBef>
              <a:spcAft>
                <a:spcPts val="0"/>
              </a:spcAft>
              <a:buNone/>
            </a:pPr>
            <a:r>
              <a:t/>
            </a:r>
            <a:endParaRPr/>
          </a:p>
        </p:txBody>
      </p:sp>
      <p:sp>
        <p:nvSpPr>
          <p:cNvPr id="50" name="Google Shape;50;g274053f3b19_0_43"/>
          <p:cNvSpPr txBox="1"/>
          <p:nvPr>
            <p:ph hasCustomPrompt="1" type="title"/>
          </p:nvPr>
        </p:nvSpPr>
        <p:spPr>
          <a:xfrm>
            <a:off x="443307" y="2338323"/>
            <a:ext cx="12118200" cy="3053100"/>
          </a:xfrm>
          <a:prstGeom prst="rect">
            <a:avLst/>
          </a:prstGeom>
        </p:spPr>
        <p:txBody>
          <a:bodyPr anchorCtr="0" anchor="b" bIns="144475" lIns="144475" spcFirstLastPara="1" rIns="144475" wrap="square" tIns="144475">
            <a:normAutofit/>
          </a:bodyPr>
          <a:lstStyle>
            <a:lvl1pPr lvl="0" algn="ctr">
              <a:spcBef>
                <a:spcPts val="0"/>
              </a:spcBef>
              <a:spcAft>
                <a:spcPts val="0"/>
              </a:spcAft>
              <a:buSzPts val="15800"/>
              <a:buFont typeface="Lato"/>
              <a:buNone/>
              <a:defRPr sz="15800">
                <a:latin typeface="Lato"/>
                <a:ea typeface="Lato"/>
                <a:cs typeface="Lato"/>
                <a:sym typeface="Lato"/>
              </a:defRPr>
            </a:lvl1pPr>
            <a:lvl2pPr lvl="1" algn="ctr">
              <a:spcBef>
                <a:spcPts val="0"/>
              </a:spcBef>
              <a:spcAft>
                <a:spcPts val="0"/>
              </a:spcAft>
              <a:buSzPts val="15800"/>
              <a:buFont typeface="Lato"/>
              <a:buNone/>
              <a:defRPr sz="15800">
                <a:latin typeface="Lato"/>
                <a:ea typeface="Lato"/>
                <a:cs typeface="Lato"/>
                <a:sym typeface="Lato"/>
              </a:defRPr>
            </a:lvl2pPr>
            <a:lvl3pPr lvl="2" algn="ctr">
              <a:spcBef>
                <a:spcPts val="0"/>
              </a:spcBef>
              <a:spcAft>
                <a:spcPts val="0"/>
              </a:spcAft>
              <a:buSzPts val="15800"/>
              <a:buFont typeface="Lato"/>
              <a:buNone/>
              <a:defRPr sz="15800">
                <a:latin typeface="Lato"/>
                <a:ea typeface="Lato"/>
                <a:cs typeface="Lato"/>
                <a:sym typeface="Lato"/>
              </a:defRPr>
            </a:lvl3pPr>
            <a:lvl4pPr lvl="3" algn="ctr">
              <a:spcBef>
                <a:spcPts val="0"/>
              </a:spcBef>
              <a:spcAft>
                <a:spcPts val="0"/>
              </a:spcAft>
              <a:buSzPts val="15800"/>
              <a:buFont typeface="Lato"/>
              <a:buNone/>
              <a:defRPr sz="15800">
                <a:latin typeface="Lato"/>
                <a:ea typeface="Lato"/>
                <a:cs typeface="Lato"/>
                <a:sym typeface="Lato"/>
              </a:defRPr>
            </a:lvl4pPr>
            <a:lvl5pPr lvl="4" algn="ctr">
              <a:spcBef>
                <a:spcPts val="0"/>
              </a:spcBef>
              <a:spcAft>
                <a:spcPts val="0"/>
              </a:spcAft>
              <a:buSzPts val="15800"/>
              <a:buFont typeface="Lato"/>
              <a:buNone/>
              <a:defRPr sz="15800">
                <a:latin typeface="Lato"/>
                <a:ea typeface="Lato"/>
                <a:cs typeface="Lato"/>
                <a:sym typeface="Lato"/>
              </a:defRPr>
            </a:lvl5pPr>
            <a:lvl6pPr lvl="5" algn="ctr">
              <a:spcBef>
                <a:spcPts val="0"/>
              </a:spcBef>
              <a:spcAft>
                <a:spcPts val="0"/>
              </a:spcAft>
              <a:buSzPts val="15800"/>
              <a:buFont typeface="Lato"/>
              <a:buNone/>
              <a:defRPr sz="15800">
                <a:latin typeface="Lato"/>
                <a:ea typeface="Lato"/>
                <a:cs typeface="Lato"/>
                <a:sym typeface="Lato"/>
              </a:defRPr>
            </a:lvl6pPr>
            <a:lvl7pPr lvl="6" algn="ctr">
              <a:spcBef>
                <a:spcPts val="0"/>
              </a:spcBef>
              <a:spcAft>
                <a:spcPts val="0"/>
              </a:spcAft>
              <a:buSzPts val="15800"/>
              <a:buFont typeface="Lato"/>
              <a:buNone/>
              <a:defRPr sz="15800">
                <a:latin typeface="Lato"/>
                <a:ea typeface="Lato"/>
                <a:cs typeface="Lato"/>
                <a:sym typeface="Lato"/>
              </a:defRPr>
            </a:lvl7pPr>
            <a:lvl8pPr lvl="7" algn="ctr">
              <a:spcBef>
                <a:spcPts val="0"/>
              </a:spcBef>
              <a:spcAft>
                <a:spcPts val="0"/>
              </a:spcAft>
              <a:buSzPts val="15800"/>
              <a:buFont typeface="Lato"/>
              <a:buNone/>
              <a:defRPr sz="15800">
                <a:latin typeface="Lato"/>
                <a:ea typeface="Lato"/>
                <a:cs typeface="Lato"/>
                <a:sym typeface="Lato"/>
              </a:defRPr>
            </a:lvl8pPr>
            <a:lvl9pPr lvl="8" algn="ctr">
              <a:spcBef>
                <a:spcPts val="0"/>
              </a:spcBef>
              <a:spcAft>
                <a:spcPts val="0"/>
              </a:spcAft>
              <a:buSzPts val="15800"/>
              <a:buFont typeface="Lato"/>
              <a:buNone/>
              <a:defRPr sz="15800">
                <a:latin typeface="Lato"/>
                <a:ea typeface="Lato"/>
                <a:cs typeface="Lato"/>
                <a:sym typeface="Lato"/>
              </a:defRPr>
            </a:lvl9pPr>
          </a:lstStyle>
          <a:p>
            <a:r>
              <a:t>xx%</a:t>
            </a:r>
          </a:p>
        </p:txBody>
      </p:sp>
      <p:sp>
        <p:nvSpPr>
          <p:cNvPr id="51" name="Google Shape;51;g274053f3b19_0_43"/>
          <p:cNvSpPr txBox="1"/>
          <p:nvPr>
            <p:ph idx="1" type="body"/>
          </p:nvPr>
        </p:nvSpPr>
        <p:spPr>
          <a:xfrm>
            <a:off x="443307" y="5536142"/>
            <a:ext cx="12118200" cy="2032200"/>
          </a:xfrm>
          <a:prstGeom prst="rect">
            <a:avLst/>
          </a:prstGeom>
        </p:spPr>
        <p:txBody>
          <a:bodyPr anchorCtr="0" anchor="t" bIns="144475" lIns="144475" spcFirstLastPara="1" rIns="144475" wrap="square" tIns="144475">
            <a:normAutofit/>
          </a:bodyPr>
          <a:lstStyle>
            <a:lvl1pPr indent="-406400" lvl="0" marL="457200" algn="ctr">
              <a:spcBef>
                <a:spcPts val="0"/>
              </a:spcBef>
              <a:spcAft>
                <a:spcPts val="0"/>
              </a:spcAft>
              <a:buSzPts val="2800"/>
              <a:buChar char="●"/>
              <a:defRPr/>
            </a:lvl1pPr>
            <a:lvl2pPr indent="-368300" lvl="1" marL="914400" algn="ctr">
              <a:spcBef>
                <a:spcPts val="0"/>
              </a:spcBef>
              <a:spcAft>
                <a:spcPts val="0"/>
              </a:spcAft>
              <a:buSzPts val="2200"/>
              <a:buChar char="○"/>
              <a:defRPr/>
            </a:lvl2pPr>
            <a:lvl3pPr indent="-368300" lvl="2" marL="1371600" algn="ctr">
              <a:spcBef>
                <a:spcPts val="0"/>
              </a:spcBef>
              <a:spcAft>
                <a:spcPts val="0"/>
              </a:spcAft>
              <a:buSzPts val="2200"/>
              <a:buChar char="■"/>
              <a:defRPr/>
            </a:lvl3pPr>
            <a:lvl4pPr indent="-368300" lvl="3" marL="1828800" algn="ctr">
              <a:spcBef>
                <a:spcPts val="0"/>
              </a:spcBef>
              <a:spcAft>
                <a:spcPts val="0"/>
              </a:spcAft>
              <a:buSzPts val="2200"/>
              <a:buChar char="●"/>
              <a:defRPr/>
            </a:lvl4pPr>
            <a:lvl5pPr indent="-368300" lvl="4" marL="2286000" algn="ctr">
              <a:spcBef>
                <a:spcPts val="0"/>
              </a:spcBef>
              <a:spcAft>
                <a:spcPts val="0"/>
              </a:spcAft>
              <a:buSzPts val="2200"/>
              <a:buChar char="○"/>
              <a:defRPr/>
            </a:lvl5pPr>
            <a:lvl6pPr indent="-368300" lvl="5" marL="2743200" algn="ctr">
              <a:spcBef>
                <a:spcPts val="0"/>
              </a:spcBef>
              <a:spcAft>
                <a:spcPts val="0"/>
              </a:spcAft>
              <a:buSzPts val="2200"/>
              <a:buChar char="■"/>
              <a:defRPr/>
            </a:lvl6pPr>
            <a:lvl7pPr indent="-368300" lvl="6" marL="3200400" algn="ctr">
              <a:spcBef>
                <a:spcPts val="0"/>
              </a:spcBef>
              <a:spcAft>
                <a:spcPts val="0"/>
              </a:spcAft>
              <a:buSzPts val="2200"/>
              <a:buChar char="●"/>
              <a:defRPr/>
            </a:lvl7pPr>
            <a:lvl8pPr indent="-368300" lvl="7" marL="3657600" algn="ctr">
              <a:spcBef>
                <a:spcPts val="0"/>
              </a:spcBef>
              <a:spcAft>
                <a:spcPts val="0"/>
              </a:spcAft>
              <a:buSzPts val="2200"/>
              <a:buChar char="○"/>
              <a:defRPr/>
            </a:lvl8pPr>
            <a:lvl9pPr indent="-368300" lvl="8" marL="4114800" algn="ctr">
              <a:spcBef>
                <a:spcPts val="0"/>
              </a:spcBef>
              <a:spcAft>
                <a:spcPts val="0"/>
              </a:spcAft>
              <a:buSzPts val="2200"/>
              <a:buChar char="■"/>
              <a:defRPr/>
            </a:lvl9pPr>
          </a:lstStyle>
          <a:p/>
        </p:txBody>
      </p:sp>
      <p:sp>
        <p:nvSpPr>
          <p:cNvPr id="52" name="Google Shape;52;g274053f3b19_0_43"/>
          <p:cNvSpPr txBox="1"/>
          <p:nvPr>
            <p:ph idx="12" type="sldNum"/>
          </p:nvPr>
        </p:nvSpPr>
        <p:spPr>
          <a:xfrm>
            <a:off x="12075022" y="8876581"/>
            <a:ext cx="780300" cy="746400"/>
          </a:xfrm>
          <a:prstGeom prst="rect">
            <a:avLst/>
          </a:prstGeom>
        </p:spPr>
        <p:txBody>
          <a:bodyPr anchorCtr="0" anchor="ctr" bIns="144475" lIns="144475" spcFirstLastPara="1" rIns="144475" wrap="square" tIns="1444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g274053f3b19_0_48"/>
          <p:cNvSpPr txBox="1"/>
          <p:nvPr>
            <p:ph idx="12" type="sldNum"/>
          </p:nvPr>
        </p:nvSpPr>
        <p:spPr>
          <a:xfrm>
            <a:off x="12075022" y="8876581"/>
            <a:ext cx="780300" cy="746400"/>
          </a:xfrm>
          <a:prstGeom prst="rect">
            <a:avLst/>
          </a:prstGeom>
        </p:spPr>
        <p:txBody>
          <a:bodyPr anchorCtr="0" anchor="ctr" bIns="144475" lIns="144475" spcFirstLastPara="1" rIns="144475" wrap="square" tIns="1444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p:cSld name="TITLE_1">
    <p:spTree>
      <p:nvGrpSpPr>
        <p:cNvPr id="55" name="Shape 55"/>
        <p:cNvGrpSpPr/>
        <p:nvPr/>
      </p:nvGrpSpPr>
      <p:grpSpPr>
        <a:xfrm>
          <a:off x="0" y="0"/>
          <a:ext cx="0" cy="0"/>
          <a:chOff x="0" y="0"/>
          <a:chExt cx="0" cy="0"/>
        </a:xfrm>
      </p:grpSpPr>
      <p:sp>
        <p:nvSpPr>
          <p:cNvPr id="56" name="Google Shape;56;g274053f3b19_0_50"/>
          <p:cNvSpPr txBox="1"/>
          <p:nvPr>
            <p:ph type="title"/>
          </p:nvPr>
        </p:nvSpPr>
        <p:spPr>
          <a:xfrm>
            <a:off x="1270000" y="1638300"/>
            <a:ext cx="10464900" cy="3302100"/>
          </a:xfrm>
          <a:prstGeom prst="rect">
            <a:avLst/>
          </a:prstGeom>
          <a:noFill/>
          <a:ln>
            <a:noFill/>
          </a:ln>
        </p:spPr>
        <p:txBody>
          <a:bodyPr anchorCtr="0" anchor="b" bIns="50800" lIns="50800" spcFirstLastPara="1" rIns="50800" wrap="square" tIns="50800">
            <a:normAutofit/>
          </a:bodyPr>
          <a:lstStyle>
            <a:lvl1pPr lvl="0" rtl="0" algn="ctr">
              <a:lnSpc>
                <a:spcPct val="100000"/>
              </a:lnSpc>
              <a:spcBef>
                <a:spcPts val="0"/>
              </a:spcBef>
              <a:spcAft>
                <a:spcPts val="0"/>
              </a:spcAft>
              <a:buClr>
                <a:srgbClr val="000000"/>
              </a:buClr>
              <a:buSzPts val="1800"/>
              <a:buNone/>
              <a:defRPr/>
            </a:lvl1pPr>
            <a:lvl2pPr lvl="1" rtl="0" algn="ctr">
              <a:lnSpc>
                <a:spcPct val="100000"/>
              </a:lnSpc>
              <a:spcBef>
                <a:spcPts val="0"/>
              </a:spcBef>
              <a:spcAft>
                <a:spcPts val="0"/>
              </a:spcAft>
              <a:buClr>
                <a:srgbClr val="000000"/>
              </a:buClr>
              <a:buSzPts val="1800"/>
              <a:buNone/>
              <a:defRPr/>
            </a:lvl2pPr>
            <a:lvl3pPr lvl="2" rtl="0" algn="ctr">
              <a:lnSpc>
                <a:spcPct val="100000"/>
              </a:lnSpc>
              <a:spcBef>
                <a:spcPts val="0"/>
              </a:spcBef>
              <a:spcAft>
                <a:spcPts val="0"/>
              </a:spcAft>
              <a:buClr>
                <a:srgbClr val="000000"/>
              </a:buClr>
              <a:buSzPts val="1800"/>
              <a:buNone/>
              <a:defRPr/>
            </a:lvl3pPr>
            <a:lvl4pPr lvl="3" rtl="0" algn="ctr">
              <a:lnSpc>
                <a:spcPct val="100000"/>
              </a:lnSpc>
              <a:spcBef>
                <a:spcPts val="0"/>
              </a:spcBef>
              <a:spcAft>
                <a:spcPts val="0"/>
              </a:spcAft>
              <a:buClr>
                <a:srgbClr val="000000"/>
              </a:buClr>
              <a:buSzPts val="1800"/>
              <a:buNone/>
              <a:defRPr/>
            </a:lvl4pPr>
            <a:lvl5pPr lvl="4" rtl="0" algn="ctr">
              <a:lnSpc>
                <a:spcPct val="100000"/>
              </a:lnSpc>
              <a:spcBef>
                <a:spcPts val="0"/>
              </a:spcBef>
              <a:spcAft>
                <a:spcPts val="0"/>
              </a:spcAft>
              <a:buClr>
                <a:srgbClr val="000000"/>
              </a:buClr>
              <a:buSzPts val="1800"/>
              <a:buNone/>
              <a:defRPr/>
            </a:lvl5pPr>
            <a:lvl6pPr lvl="5" rtl="0" algn="ctr">
              <a:lnSpc>
                <a:spcPct val="100000"/>
              </a:lnSpc>
              <a:spcBef>
                <a:spcPts val="0"/>
              </a:spcBef>
              <a:spcAft>
                <a:spcPts val="0"/>
              </a:spcAft>
              <a:buClr>
                <a:srgbClr val="000000"/>
              </a:buClr>
              <a:buSzPts val="1800"/>
              <a:buNone/>
              <a:defRPr/>
            </a:lvl6pPr>
            <a:lvl7pPr lvl="6" rtl="0" algn="ctr">
              <a:lnSpc>
                <a:spcPct val="100000"/>
              </a:lnSpc>
              <a:spcBef>
                <a:spcPts val="0"/>
              </a:spcBef>
              <a:spcAft>
                <a:spcPts val="0"/>
              </a:spcAft>
              <a:buClr>
                <a:srgbClr val="000000"/>
              </a:buClr>
              <a:buSzPts val="1800"/>
              <a:buNone/>
              <a:defRPr/>
            </a:lvl7pPr>
            <a:lvl8pPr lvl="7" rtl="0" algn="ctr">
              <a:lnSpc>
                <a:spcPct val="100000"/>
              </a:lnSpc>
              <a:spcBef>
                <a:spcPts val="0"/>
              </a:spcBef>
              <a:spcAft>
                <a:spcPts val="0"/>
              </a:spcAft>
              <a:buClr>
                <a:srgbClr val="000000"/>
              </a:buClr>
              <a:buSzPts val="1800"/>
              <a:buNone/>
              <a:defRPr/>
            </a:lvl8pPr>
            <a:lvl9pPr lvl="8" rtl="0" algn="ctr">
              <a:lnSpc>
                <a:spcPct val="100000"/>
              </a:lnSpc>
              <a:spcBef>
                <a:spcPts val="0"/>
              </a:spcBef>
              <a:spcAft>
                <a:spcPts val="0"/>
              </a:spcAft>
              <a:buClr>
                <a:srgbClr val="000000"/>
              </a:buClr>
              <a:buSzPts val="1800"/>
              <a:buNone/>
              <a:defRPr/>
            </a:lvl9pPr>
          </a:lstStyle>
          <a:p/>
        </p:txBody>
      </p:sp>
      <p:sp>
        <p:nvSpPr>
          <p:cNvPr id="57" name="Google Shape;57;g274053f3b19_0_50"/>
          <p:cNvSpPr txBox="1"/>
          <p:nvPr>
            <p:ph idx="1" type="body"/>
          </p:nvPr>
        </p:nvSpPr>
        <p:spPr>
          <a:xfrm>
            <a:off x="1270000" y="5041900"/>
            <a:ext cx="10464900" cy="1130400"/>
          </a:xfrm>
          <a:prstGeom prst="rect">
            <a:avLst/>
          </a:prstGeom>
          <a:noFill/>
          <a:ln>
            <a:noFill/>
          </a:ln>
        </p:spPr>
        <p:txBody>
          <a:bodyPr anchorCtr="0" anchor="t" bIns="50800" lIns="50800" spcFirstLastPara="1" rIns="50800" wrap="square" tIns="50800">
            <a:normAutofit/>
          </a:bodyPr>
          <a:lstStyle>
            <a:lvl1pPr indent="-228600" lvl="0" marL="457200" rtl="0" algn="ctr">
              <a:lnSpc>
                <a:spcPct val="100000"/>
              </a:lnSpc>
              <a:spcBef>
                <a:spcPts val="0"/>
              </a:spcBef>
              <a:spcAft>
                <a:spcPts val="0"/>
              </a:spcAft>
              <a:buClr>
                <a:srgbClr val="000000"/>
              </a:buClr>
              <a:buSzPts val="3700"/>
              <a:buFont typeface="Helvetica Neue"/>
              <a:buNone/>
              <a:defRPr sz="3700"/>
            </a:lvl1pPr>
            <a:lvl2pPr indent="-228600" lvl="1" marL="914400" rtl="0" algn="ctr">
              <a:lnSpc>
                <a:spcPct val="100000"/>
              </a:lnSpc>
              <a:spcBef>
                <a:spcPts val="0"/>
              </a:spcBef>
              <a:spcAft>
                <a:spcPts val="0"/>
              </a:spcAft>
              <a:buClr>
                <a:srgbClr val="000000"/>
              </a:buClr>
              <a:buSzPts val="3700"/>
              <a:buFont typeface="Helvetica Neue"/>
              <a:buNone/>
              <a:defRPr sz="3700"/>
            </a:lvl2pPr>
            <a:lvl3pPr indent="-228600" lvl="2" marL="1371600" rtl="0" algn="ctr">
              <a:lnSpc>
                <a:spcPct val="100000"/>
              </a:lnSpc>
              <a:spcBef>
                <a:spcPts val="0"/>
              </a:spcBef>
              <a:spcAft>
                <a:spcPts val="0"/>
              </a:spcAft>
              <a:buClr>
                <a:srgbClr val="000000"/>
              </a:buClr>
              <a:buSzPts val="3700"/>
              <a:buFont typeface="Helvetica Neue"/>
              <a:buNone/>
              <a:defRPr sz="3700"/>
            </a:lvl3pPr>
            <a:lvl4pPr indent="-228600" lvl="3" marL="1828800" rtl="0" algn="ctr">
              <a:lnSpc>
                <a:spcPct val="100000"/>
              </a:lnSpc>
              <a:spcBef>
                <a:spcPts val="0"/>
              </a:spcBef>
              <a:spcAft>
                <a:spcPts val="0"/>
              </a:spcAft>
              <a:buClr>
                <a:srgbClr val="000000"/>
              </a:buClr>
              <a:buSzPts val="3700"/>
              <a:buFont typeface="Helvetica Neue"/>
              <a:buNone/>
              <a:defRPr sz="3700"/>
            </a:lvl4pPr>
            <a:lvl5pPr indent="-228600" lvl="4" marL="2286000" rtl="0" algn="ctr">
              <a:lnSpc>
                <a:spcPct val="100000"/>
              </a:lnSpc>
              <a:spcBef>
                <a:spcPts val="0"/>
              </a:spcBef>
              <a:spcAft>
                <a:spcPts val="0"/>
              </a:spcAft>
              <a:buClr>
                <a:srgbClr val="000000"/>
              </a:buClr>
              <a:buSzPts val="3700"/>
              <a:buFont typeface="Helvetica Neue"/>
              <a:buNone/>
              <a:defRPr sz="3700"/>
            </a:lvl5pPr>
            <a:lvl6pPr indent="-394335" lvl="5" marL="2743200" rtl="0" algn="l">
              <a:lnSpc>
                <a:spcPct val="100000"/>
              </a:lnSpc>
              <a:spcBef>
                <a:spcPts val="4200"/>
              </a:spcBef>
              <a:spcAft>
                <a:spcPts val="0"/>
              </a:spcAft>
              <a:buClr>
                <a:srgbClr val="000000"/>
              </a:buClr>
              <a:buSzPts val="2610"/>
              <a:buChar char="•"/>
              <a:defRPr/>
            </a:lvl6pPr>
            <a:lvl7pPr indent="-394335" lvl="6" marL="3200400" rtl="0" algn="l">
              <a:lnSpc>
                <a:spcPct val="100000"/>
              </a:lnSpc>
              <a:spcBef>
                <a:spcPts val="4200"/>
              </a:spcBef>
              <a:spcAft>
                <a:spcPts val="0"/>
              </a:spcAft>
              <a:buClr>
                <a:srgbClr val="000000"/>
              </a:buClr>
              <a:buSzPts val="2610"/>
              <a:buChar char="•"/>
              <a:defRPr/>
            </a:lvl7pPr>
            <a:lvl8pPr indent="-394334" lvl="7" marL="3657600" rtl="0" algn="l">
              <a:lnSpc>
                <a:spcPct val="100000"/>
              </a:lnSpc>
              <a:spcBef>
                <a:spcPts val="4200"/>
              </a:spcBef>
              <a:spcAft>
                <a:spcPts val="0"/>
              </a:spcAft>
              <a:buClr>
                <a:srgbClr val="000000"/>
              </a:buClr>
              <a:buSzPts val="2610"/>
              <a:buChar char="•"/>
              <a:defRPr/>
            </a:lvl8pPr>
            <a:lvl9pPr indent="-394334" lvl="8" marL="4114800" rtl="0" algn="l">
              <a:lnSpc>
                <a:spcPct val="100000"/>
              </a:lnSpc>
              <a:spcBef>
                <a:spcPts val="4200"/>
              </a:spcBef>
              <a:spcAft>
                <a:spcPts val="0"/>
              </a:spcAft>
              <a:buClr>
                <a:srgbClr val="000000"/>
              </a:buClr>
              <a:buSzPts val="2610"/>
              <a:buChar char="•"/>
              <a:defRPr/>
            </a:lvl9pPr>
          </a:lstStyle>
          <a:p/>
        </p:txBody>
      </p:sp>
      <p:sp>
        <p:nvSpPr>
          <p:cNvPr id="58" name="Google Shape;58;g274053f3b19_0_50"/>
          <p:cNvSpPr txBox="1"/>
          <p:nvPr>
            <p:ph idx="12" type="sldNum"/>
          </p:nvPr>
        </p:nvSpPr>
        <p:spPr>
          <a:xfrm>
            <a:off x="6328884" y="9296400"/>
            <a:ext cx="340200" cy="348900"/>
          </a:xfrm>
          <a:prstGeom prst="rect">
            <a:avLst/>
          </a:prstGeom>
          <a:noFill/>
          <a:ln>
            <a:noFill/>
          </a:ln>
        </p:spPr>
        <p:txBody>
          <a:bodyPr anchorCtr="0" anchor="t" bIns="50800" lIns="50800" spcFirstLastPara="1" rIns="50800" wrap="square" tIns="50800">
            <a:spAutoFit/>
          </a:bodyPr>
          <a:lstStyle>
            <a:lvl1pPr indent="0" lvl="0" marL="0" marR="0" rtl="0" algn="ctr">
              <a:lnSpc>
                <a:spcPct val="100000"/>
              </a:lnSpc>
              <a:spcBef>
                <a:spcPts val="0"/>
              </a:spcBef>
              <a:spcAft>
                <a:spcPts val="0"/>
              </a:spcAft>
              <a:buClr>
                <a:srgbClr val="000000"/>
              </a:buClr>
              <a:buSzPts val="1600"/>
              <a:buFont typeface="Helvetica Neue Light"/>
              <a:buNone/>
              <a:defRPr b="0" i="0" sz="16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600"/>
              <a:buFont typeface="Helvetica Neue Light"/>
              <a:buNone/>
              <a:defRPr b="0" i="0" sz="16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600"/>
              <a:buFont typeface="Helvetica Neue Light"/>
              <a:buNone/>
              <a:defRPr b="0" i="0" sz="16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600"/>
              <a:buFont typeface="Helvetica Neue Light"/>
              <a:buNone/>
              <a:defRPr b="0" i="0" sz="16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600"/>
              <a:buFont typeface="Helvetica Neue Light"/>
              <a:buNone/>
              <a:defRPr b="0" i="0" sz="16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600"/>
              <a:buFont typeface="Helvetica Neue Light"/>
              <a:buNone/>
              <a:defRPr b="0" i="0" sz="16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600"/>
              <a:buFont typeface="Helvetica Neue Light"/>
              <a:buNone/>
              <a:defRPr b="0" i="0" sz="16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600"/>
              <a:buFont typeface="Helvetica Neue Light"/>
              <a:buNone/>
              <a:defRPr b="0" i="0" sz="16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600"/>
              <a:buFont typeface="Helvetica Neue Light"/>
              <a:buNone/>
              <a:defRPr b="0" i="0" sz="16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g274053f3b19_0_10"/>
          <p:cNvSpPr txBox="1"/>
          <p:nvPr>
            <p:ph type="title"/>
          </p:nvPr>
        </p:nvSpPr>
        <p:spPr>
          <a:xfrm>
            <a:off x="724693" y="2700089"/>
            <a:ext cx="11555400" cy="3409800"/>
          </a:xfrm>
          <a:prstGeom prst="rect">
            <a:avLst/>
          </a:prstGeom>
        </p:spPr>
        <p:txBody>
          <a:bodyPr anchorCtr="0" anchor="ctr" bIns="144475" lIns="144475" spcFirstLastPara="1" rIns="144475" wrap="square" tIns="144475">
            <a:normAutofit/>
          </a:bodyPr>
          <a:lstStyle>
            <a:lvl1pPr lvl="0" algn="ctr">
              <a:spcBef>
                <a:spcPts val="0"/>
              </a:spcBef>
              <a:spcAft>
                <a:spcPts val="0"/>
              </a:spcAft>
              <a:buClr>
                <a:schemeClr val="lt1"/>
              </a:buClr>
              <a:buSzPts val="7600"/>
              <a:buFont typeface="Lato"/>
              <a:buNone/>
              <a:defRPr b="0" sz="7600">
                <a:solidFill>
                  <a:schemeClr val="lt1"/>
                </a:solidFill>
                <a:latin typeface="Lato"/>
                <a:ea typeface="Lato"/>
                <a:cs typeface="Lato"/>
                <a:sym typeface="Lato"/>
              </a:defRPr>
            </a:lvl1pPr>
            <a:lvl2pPr lvl="1" algn="ctr">
              <a:spcBef>
                <a:spcPts val="0"/>
              </a:spcBef>
              <a:spcAft>
                <a:spcPts val="0"/>
              </a:spcAft>
              <a:buClr>
                <a:schemeClr val="lt1"/>
              </a:buClr>
              <a:buSzPts val="7600"/>
              <a:buFont typeface="Lato"/>
              <a:buNone/>
              <a:defRPr b="0" sz="7600">
                <a:solidFill>
                  <a:schemeClr val="lt1"/>
                </a:solidFill>
                <a:latin typeface="Lato"/>
                <a:ea typeface="Lato"/>
                <a:cs typeface="Lato"/>
                <a:sym typeface="Lato"/>
              </a:defRPr>
            </a:lvl2pPr>
            <a:lvl3pPr lvl="2" algn="ctr">
              <a:spcBef>
                <a:spcPts val="0"/>
              </a:spcBef>
              <a:spcAft>
                <a:spcPts val="0"/>
              </a:spcAft>
              <a:buClr>
                <a:schemeClr val="lt1"/>
              </a:buClr>
              <a:buSzPts val="7600"/>
              <a:buFont typeface="Lato"/>
              <a:buNone/>
              <a:defRPr b="0" sz="7600">
                <a:solidFill>
                  <a:schemeClr val="lt1"/>
                </a:solidFill>
                <a:latin typeface="Lato"/>
                <a:ea typeface="Lato"/>
                <a:cs typeface="Lato"/>
                <a:sym typeface="Lato"/>
              </a:defRPr>
            </a:lvl3pPr>
            <a:lvl4pPr lvl="3" algn="ctr">
              <a:spcBef>
                <a:spcPts val="0"/>
              </a:spcBef>
              <a:spcAft>
                <a:spcPts val="0"/>
              </a:spcAft>
              <a:buClr>
                <a:schemeClr val="lt1"/>
              </a:buClr>
              <a:buSzPts val="7600"/>
              <a:buFont typeface="Lato"/>
              <a:buNone/>
              <a:defRPr b="0" sz="7600">
                <a:solidFill>
                  <a:schemeClr val="lt1"/>
                </a:solidFill>
                <a:latin typeface="Lato"/>
                <a:ea typeface="Lato"/>
                <a:cs typeface="Lato"/>
                <a:sym typeface="Lato"/>
              </a:defRPr>
            </a:lvl4pPr>
            <a:lvl5pPr lvl="4" algn="ctr">
              <a:spcBef>
                <a:spcPts val="0"/>
              </a:spcBef>
              <a:spcAft>
                <a:spcPts val="0"/>
              </a:spcAft>
              <a:buClr>
                <a:schemeClr val="lt1"/>
              </a:buClr>
              <a:buSzPts val="7600"/>
              <a:buFont typeface="Lato"/>
              <a:buNone/>
              <a:defRPr b="0" sz="7600">
                <a:solidFill>
                  <a:schemeClr val="lt1"/>
                </a:solidFill>
                <a:latin typeface="Lato"/>
                <a:ea typeface="Lato"/>
                <a:cs typeface="Lato"/>
                <a:sym typeface="Lato"/>
              </a:defRPr>
            </a:lvl5pPr>
            <a:lvl6pPr lvl="5" algn="ctr">
              <a:spcBef>
                <a:spcPts val="0"/>
              </a:spcBef>
              <a:spcAft>
                <a:spcPts val="0"/>
              </a:spcAft>
              <a:buClr>
                <a:schemeClr val="lt1"/>
              </a:buClr>
              <a:buSzPts val="7600"/>
              <a:buFont typeface="Lato"/>
              <a:buNone/>
              <a:defRPr b="0" sz="7600">
                <a:solidFill>
                  <a:schemeClr val="lt1"/>
                </a:solidFill>
                <a:latin typeface="Lato"/>
                <a:ea typeface="Lato"/>
                <a:cs typeface="Lato"/>
                <a:sym typeface="Lato"/>
              </a:defRPr>
            </a:lvl6pPr>
            <a:lvl7pPr lvl="6" algn="ctr">
              <a:spcBef>
                <a:spcPts val="0"/>
              </a:spcBef>
              <a:spcAft>
                <a:spcPts val="0"/>
              </a:spcAft>
              <a:buClr>
                <a:schemeClr val="lt1"/>
              </a:buClr>
              <a:buSzPts val="7600"/>
              <a:buFont typeface="Lato"/>
              <a:buNone/>
              <a:defRPr b="0" sz="7600">
                <a:solidFill>
                  <a:schemeClr val="lt1"/>
                </a:solidFill>
                <a:latin typeface="Lato"/>
                <a:ea typeface="Lato"/>
                <a:cs typeface="Lato"/>
                <a:sym typeface="Lato"/>
              </a:defRPr>
            </a:lvl7pPr>
            <a:lvl8pPr lvl="7" algn="ctr">
              <a:spcBef>
                <a:spcPts val="0"/>
              </a:spcBef>
              <a:spcAft>
                <a:spcPts val="0"/>
              </a:spcAft>
              <a:buClr>
                <a:schemeClr val="lt1"/>
              </a:buClr>
              <a:buSzPts val="7600"/>
              <a:buFont typeface="Lato"/>
              <a:buNone/>
              <a:defRPr b="0" sz="7600">
                <a:solidFill>
                  <a:schemeClr val="lt1"/>
                </a:solidFill>
                <a:latin typeface="Lato"/>
                <a:ea typeface="Lato"/>
                <a:cs typeface="Lato"/>
                <a:sym typeface="Lato"/>
              </a:defRPr>
            </a:lvl8pPr>
            <a:lvl9pPr lvl="8" algn="ctr">
              <a:spcBef>
                <a:spcPts val="0"/>
              </a:spcBef>
              <a:spcAft>
                <a:spcPts val="0"/>
              </a:spcAft>
              <a:buClr>
                <a:schemeClr val="lt1"/>
              </a:buClr>
              <a:buSzPts val="7600"/>
              <a:buFont typeface="Lato"/>
              <a:buNone/>
              <a:defRPr b="0" sz="7600">
                <a:solidFill>
                  <a:schemeClr val="lt1"/>
                </a:solidFill>
                <a:latin typeface="Lato"/>
                <a:ea typeface="Lato"/>
                <a:cs typeface="Lato"/>
                <a:sym typeface="Lato"/>
              </a:defRPr>
            </a:lvl9pPr>
          </a:lstStyle>
          <a:p/>
        </p:txBody>
      </p:sp>
      <p:sp>
        <p:nvSpPr>
          <p:cNvPr id="17" name="Google Shape;17;g274053f3b19_0_10"/>
          <p:cNvSpPr txBox="1"/>
          <p:nvPr>
            <p:ph idx="12" type="sldNum"/>
          </p:nvPr>
        </p:nvSpPr>
        <p:spPr>
          <a:xfrm>
            <a:off x="12075022" y="8876581"/>
            <a:ext cx="780300" cy="746400"/>
          </a:xfrm>
          <a:prstGeom prst="rect">
            <a:avLst/>
          </a:prstGeom>
        </p:spPr>
        <p:txBody>
          <a:bodyPr anchorCtr="0" anchor="ctr" bIns="144475" lIns="144475" spcFirstLastPara="1" rIns="144475" wrap="square" tIns="14447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g274053f3b19_0_13"/>
          <p:cNvSpPr/>
          <p:nvPr/>
        </p:nvSpPr>
        <p:spPr>
          <a:xfrm>
            <a:off x="0" y="9568142"/>
            <a:ext cx="13004700" cy="185400"/>
          </a:xfrm>
          <a:prstGeom prst="rect">
            <a:avLst/>
          </a:prstGeom>
          <a:solidFill>
            <a:schemeClr val="dk1"/>
          </a:solidFill>
          <a:ln>
            <a:noFill/>
          </a:ln>
        </p:spPr>
        <p:txBody>
          <a:bodyPr anchorCtr="0" anchor="ctr" bIns="144475" lIns="144475" spcFirstLastPara="1" rIns="144475" wrap="square" tIns="144475">
            <a:noAutofit/>
          </a:bodyPr>
          <a:lstStyle/>
          <a:p>
            <a:pPr indent="0" lvl="0" marL="0" rtl="0" algn="l">
              <a:spcBef>
                <a:spcPts val="0"/>
              </a:spcBef>
              <a:spcAft>
                <a:spcPts val="0"/>
              </a:spcAft>
              <a:buNone/>
            </a:pPr>
            <a:r>
              <a:t/>
            </a:r>
            <a:endParaRPr/>
          </a:p>
        </p:txBody>
      </p:sp>
      <p:sp>
        <p:nvSpPr>
          <p:cNvPr id="20" name="Google Shape;20;g274053f3b19_0_13"/>
          <p:cNvSpPr txBox="1"/>
          <p:nvPr>
            <p:ph type="title"/>
          </p:nvPr>
        </p:nvSpPr>
        <p:spPr>
          <a:xfrm>
            <a:off x="443307" y="742116"/>
            <a:ext cx="12118200" cy="1187400"/>
          </a:xfrm>
          <a:prstGeom prst="rect">
            <a:avLst/>
          </a:prstGeom>
        </p:spPr>
        <p:txBody>
          <a:bodyPr anchorCtr="0" anchor="t" bIns="144475" lIns="144475" spcFirstLastPara="1" rIns="144475" wrap="square" tIns="144475">
            <a:normAutofit/>
          </a:bodyPr>
          <a:lstStyle>
            <a:lvl1pPr lvl="0">
              <a:spcBef>
                <a:spcPts val="0"/>
              </a:spcBef>
              <a:spcAft>
                <a:spcPts val="0"/>
              </a:spcAft>
              <a:buSzPts val="5100"/>
              <a:buNone/>
              <a:defRPr/>
            </a:lvl1pPr>
            <a:lvl2pPr lvl="1">
              <a:spcBef>
                <a:spcPts val="0"/>
              </a:spcBef>
              <a:spcAft>
                <a:spcPts val="0"/>
              </a:spcAft>
              <a:buSzPts val="5100"/>
              <a:buNone/>
              <a:defRPr/>
            </a:lvl2pPr>
            <a:lvl3pPr lvl="2">
              <a:spcBef>
                <a:spcPts val="0"/>
              </a:spcBef>
              <a:spcAft>
                <a:spcPts val="0"/>
              </a:spcAft>
              <a:buSzPts val="5100"/>
              <a:buNone/>
              <a:defRPr/>
            </a:lvl3pPr>
            <a:lvl4pPr lvl="3">
              <a:spcBef>
                <a:spcPts val="0"/>
              </a:spcBef>
              <a:spcAft>
                <a:spcPts val="0"/>
              </a:spcAft>
              <a:buSzPts val="5100"/>
              <a:buNone/>
              <a:defRPr/>
            </a:lvl4pPr>
            <a:lvl5pPr lvl="4">
              <a:spcBef>
                <a:spcPts val="0"/>
              </a:spcBef>
              <a:spcAft>
                <a:spcPts val="0"/>
              </a:spcAft>
              <a:buSzPts val="5100"/>
              <a:buNone/>
              <a:defRPr/>
            </a:lvl5pPr>
            <a:lvl6pPr lvl="5">
              <a:spcBef>
                <a:spcPts val="0"/>
              </a:spcBef>
              <a:spcAft>
                <a:spcPts val="0"/>
              </a:spcAft>
              <a:buSzPts val="5100"/>
              <a:buNone/>
              <a:defRPr/>
            </a:lvl6pPr>
            <a:lvl7pPr lvl="6">
              <a:spcBef>
                <a:spcPts val="0"/>
              </a:spcBef>
              <a:spcAft>
                <a:spcPts val="0"/>
              </a:spcAft>
              <a:buSzPts val="5100"/>
              <a:buNone/>
              <a:defRPr/>
            </a:lvl7pPr>
            <a:lvl8pPr lvl="7">
              <a:spcBef>
                <a:spcPts val="0"/>
              </a:spcBef>
              <a:spcAft>
                <a:spcPts val="0"/>
              </a:spcAft>
              <a:buSzPts val="5100"/>
              <a:buNone/>
              <a:defRPr/>
            </a:lvl8pPr>
            <a:lvl9pPr lvl="8">
              <a:spcBef>
                <a:spcPts val="0"/>
              </a:spcBef>
              <a:spcAft>
                <a:spcPts val="0"/>
              </a:spcAft>
              <a:buSzPts val="5100"/>
              <a:buNone/>
              <a:defRPr/>
            </a:lvl9pPr>
          </a:lstStyle>
          <a:p/>
        </p:txBody>
      </p:sp>
      <p:sp>
        <p:nvSpPr>
          <p:cNvPr id="21" name="Google Shape;21;g274053f3b19_0_13"/>
          <p:cNvSpPr txBox="1"/>
          <p:nvPr>
            <p:ph idx="1" type="body"/>
          </p:nvPr>
        </p:nvSpPr>
        <p:spPr>
          <a:xfrm>
            <a:off x="443307" y="2185434"/>
            <a:ext cx="12118200" cy="6478500"/>
          </a:xfrm>
          <a:prstGeom prst="rect">
            <a:avLst/>
          </a:prstGeom>
        </p:spPr>
        <p:txBody>
          <a:bodyPr anchorCtr="0" anchor="t" bIns="144475" lIns="144475" spcFirstLastPara="1" rIns="144475" wrap="square" tIns="144475">
            <a:normAutofit/>
          </a:bodyPr>
          <a:lstStyle>
            <a:lvl1pPr indent="-406400" lvl="0" marL="457200">
              <a:spcBef>
                <a:spcPts val="0"/>
              </a:spcBef>
              <a:spcAft>
                <a:spcPts val="0"/>
              </a:spcAft>
              <a:buSzPts val="2800"/>
              <a:buChar char="●"/>
              <a:defRPr/>
            </a:lvl1pPr>
            <a:lvl2pPr indent="-368300" lvl="1" marL="914400">
              <a:spcBef>
                <a:spcPts val="0"/>
              </a:spcBef>
              <a:spcAft>
                <a:spcPts val="0"/>
              </a:spcAft>
              <a:buSzPts val="2200"/>
              <a:buChar char="○"/>
              <a:defRPr/>
            </a:lvl2pPr>
            <a:lvl3pPr indent="-368300" lvl="2" marL="1371600">
              <a:spcBef>
                <a:spcPts val="0"/>
              </a:spcBef>
              <a:spcAft>
                <a:spcPts val="0"/>
              </a:spcAft>
              <a:buSzPts val="2200"/>
              <a:buChar char="■"/>
              <a:defRPr/>
            </a:lvl3pPr>
            <a:lvl4pPr indent="-368300" lvl="3" marL="1828800">
              <a:spcBef>
                <a:spcPts val="0"/>
              </a:spcBef>
              <a:spcAft>
                <a:spcPts val="0"/>
              </a:spcAft>
              <a:buSzPts val="2200"/>
              <a:buChar char="●"/>
              <a:defRPr/>
            </a:lvl4pPr>
            <a:lvl5pPr indent="-368300" lvl="4" marL="2286000">
              <a:spcBef>
                <a:spcPts val="0"/>
              </a:spcBef>
              <a:spcAft>
                <a:spcPts val="0"/>
              </a:spcAft>
              <a:buSzPts val="2200"/>
              <a:buChar char="○"/>
              <a:defRPr/>
            </a:lvl5pPr>
            <a:lvl6pPr indent="-368300" lvl="5" marL="2743200">
              <a:spcBef>
                <a:spcPts val="0"/>
              </a:spcBef>
              <a:spcAft>
                <a:spcPts val="0"/>
              </a:spcAft>
              <a:buSzPts val="2200"/>
              <a:buChar char="■"/>
              <a:defRPr/>
            </a:lvl6pPr>
            <a:lvl7pPr indent="-368300" lvl="6" marL="3200400">
              <a:spcBef>
                <a:spcPts val="0"/>
              </a:spcBef>
              <a:spcAft>
                <a:spcPts val="0"/>
              </a:spcAft>
              <a:buSzPts val="2200"/>
              <a:buChar char="●"/>
              <a:defRPr/>
            </a:lvl7pPr>
            <a:lvl8pPr indent="-368300" lvl="7" marL="3657600">
              <a:spcBef>
                <a:spcPts val="0"/>
              </a:spcBef>
              <a:spcAft>
                <a:spcPts val="0"/>
              </a:spcAft>
              <a:buSzPts val="2200"/>
              <a:buChar char="○"/>
              <a:defRPr/>
            </a:lvl8pPr>
            <a:lvl9pPr indent="-368300" lvl="8" marL="4114800">
              <a:spcBef>
                <a:spcPts val="0"/>
              </a:spcBef>
              <a:spcAft>
                <a:spcPts val="0"/>
              </a:spcAft>
              <a:buSzPts val="2200"/>
              <a:buChar char="■"/>
              <a:defRPr/>
            </a:lvl9pPr>
          </a:lstStyle>
          <a:p/>
        </p:txBody>
      </p:sp>
      <p:sp>
        <p:nvSpPr>
          <p:cNvPr id="22" name="Google Shape;22;g274053f3b19_0_13"/>
          <p:cNvSpPr txBox="1"/>
          <p:nvPr>
            <p:ph idx="12" type="sldNum"/>
          </p:nvPr>
        </p:nvSpPr>
        <p:spPr>
          <a:xfrm>
            <a:off x="12075022" y="8876581"/>
            <a:ext cx="780300" cy="746400"/>
          </a:xfrm>
          <a:prstGeom prst="rect">
            <a:avLst/>
          </a:prstGeom>
        </p:spPr>
        <p:txBody>
          <a:bodyPr anchorCtr="0" anchor="ctr" bIns="144475" lIns="144475" spcFirstLastPara="1" rIns="144475" wrap="square" tIns="1444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g274053f3b19_0_18"/>
          <p:cNvSpPr txBox="1"/>
          <p:nvPr>
            <p:ph type="title"/>
          </p:nvPr>
        </p:nvSpPr>
        <p:spPr>
          <a:xfrm>
            <a:off x="443307" y="742116"/>
            <a:ext cx="12118200" cy="1187400"/>
          </a:xfrm>
          <a:prstGeom prst="rect">
            <a:avLst/>
          </a:prstGeom>
        </p:spPr>
        <p:txBody>
          <a:bodyPr anchorCtr="0" anchor="t" bIns="144475" lIns="144475" spcFirstLastPara="1" rIns="144475" wrap="square" tIns="144475">
            <a:normAutofit/>
          </a:bodyPr>
          <a:lstStyle>
            <a:lvl1pPr lvl="0">
              <a:spcBef>
                <a:spcPts val="0"/>
              </a:spcBef>
              <a:spcAft>
                <a:spcPts val="0"/>
              </a:spcAft>
              <a:buSzPts val="5100"/>
              <a:buNone/>
              <a:defRPr/>
            </a:lvl1pPr>
            <a:lvl2pPr lvl="1">
              <a:spcBef>
                <a:spcPts val="0"/>
              </a:spcBef>
              <a:spcAft>
                <a:spcPts val="0"/>
              </a:spcAft>
              <a:buSzPts val="5100"/>
              <a:buNone/>
              <a:defRPr/>
            </a:lvl2pPr>
            <a:lvl3pPr lvl="2">
              <a:spcBef>
                <a:spcPts val="0"/>
              </a:spcBef>
              <a:spcAft>
                <a:spcPts val="0"/>
              </a:spcAft>
              <a:buSzPts val="5100"/>
              <a:buNone/>
              <a:defRPr/>
            </a:lvl3pPr>
            <a:lvl4pPr lvl="3">
              <a:spcBef>
                <a:spcPts val="0"/>
              </a:spcBef>
              <a:spcAft>
                <a:spcPts val="0"/>
              </a:spcAft>
              <a:buSzPts val="5100"/>
              <a:buNone/>
              <a:defRPr/>
            </a:lvl4pPr>
            <a:lvl5pPr lvl="4">
              <a:spcBef>
                <a:spcPts val="0"/>
              </a:spcBef>
              <a:spcAft>
                <a:spcPts val="0"/>
              </a:spcAft>
              <a:buSzPts val="5100"/>
              <a:buNone/>
              <a:defRPr/>
            </a:lvl5pPr>
            <a:lvl6pPr lvl="5">
              <a:spcBef>
                <a:spcPts val="0"/>
              </a:spcBef>
              <a:spcAft>
                <a:spcPts val="0"/>
              </a:spcAft>
              <a:buSzPts val="5100"/>
              <a:buNone/>
              <a:defRPr/>
            </a:lvl6pPr>
            <a:lvl7pPr lvl="6">
              <a:spcBef>
                <a:spcPts val="0"/>
              </a:spcBef>
              <a:spcAft>
                <a:spcPts val="0"/>
              </a:spcAft>
              <a:buSzPts val="5100"/>
              <a:buNone/>
              <a:defRPr/>
            </a:lvl7pPr>
            <a:lvl8pPr lvl="7">
              <a:spcBef>
                <a:spcPts val="0"/>
              </a:spcBef>
              <a:spcAft>
                <a:spcPts val="0"/>
              </a:spcAft>
              <a:buSzPts val="5100"/>
              <a:buNone/>
              <a:defRPr/>
            </a:lvl8pPr>
            <a:lvl9pPr lvl="8">
              <a:spcBef>
                <a:spcPts val="0"/>
              </a:spcBef>
              <a:spcAft>
                <a:spcPts val="0"/>
              </a:spcAft>
              <a:buSzPts val="5100"/>
              <a:buNone/>
              <a:defRPr/>
            </a:lvl9pPr>
          </a:lstStyle>
          <a:p/>
        </p:txBody>
      </p:sp>
      <p:sp>
        <p:nvSpPr>
          <p:cNvPr id="25" name="Google Shape;25;g274053f3b19_0_18"/>
          <p:cNvSpPr txBox="1"/>
          <p:nvPr>
            <p:ph idx="1" type="body"/>
          </p:nvPr>
        </p:nvSpPr>
        <p:spPr>
          <a:xfrm>
            <a:off x="443307" y="2185434"/>
            <a:ext cx="5688600" cy="6478500"/>
          </a:xfrm>
          <a:prstGeom prst="rect">
            <a:avLst/>
          </a:prstGeom>
        </p:spPr>
        <p:txBody>
          <a:bodyPr anchorCtr="0" anchor="t" bIns="144475" lIns="144475" spcFirstLastPara="1" rIns="144475" wrap="square" tIns="144475">
            <a:normAutofit/>
          </a:bodyPr>
          <a:lstStyle>
            <a:lvl1pPr indent="-368300" lvl="0" marL="457200">
              <a:spcBef>
                <a:spcPts val="0"/>
              </a:spcBef>
              <a:spcAft>
                <a:spcPts val="0"/>
              </a:spcAft>
              <a:buSzPts val="2200"/>
              <a:buChar char="●"/>
              <a:defRPr sz="2200"/>
            </a:lvl1pPr>
            <a:lvl2pPr indent="-349250" lvl="1" marL="914400">
              <a:spcBef>
                <a:spcPts val="0"/>
              </a:spcBef>
              <a:spcAft>
                <a:spcPts val="0"/>
              </a:spcAft>
              <a:buSzPts val="1900"/>
              <a:buChar char="○"/>
              <a:defRPr sz="1900"/>
            </a:lvl2pPr>
            <a:lvl3pPr indent="-349250" lvl="2" marL="1371600">
              <a:spcBef>
                <a:spcPts val="0"/>
              </a:spcBef>
              <a:spcAft>
                <a:spcPts val="0"/>
              </a:spcAft>
              <a:buSzPts val="1900"/>
              <a:buChar char="■"/>
              <a:defRPr sz="1900"/>
            </a:lvl3pPr>
            <a:lvl4pPr indent="-349250" lvl="3" marL="1828800">
              <a:spcBef>
                <a:spcPts val="0"/>
              </a:spcBef>
              <a:spcAft>
                <a:spcPts val="0"/>
              </a:spcAft>
              <a:buSzPts val="1900"/>
              <a:buChar char="●"/>
              <a:defRPr sz="1900"/>
            </a:lvl4pPr>
            <a:lvl5pPr indent="-349250" lvl="4" marL="2286000">
              <a:spcBef>
                <a:spcPts val="0"/>
              </a:spcBef>
              <a:spcAft>
                <a:spcPts val="0"/>
              </a:spcAft>
              <a:buSzPts val="1900"/>
              <a:buChar char="○"/>
              <a:defRPr sz="1900"/>
            </a:lvl5pPr>
            <a:lvl6pPr indent="-349250" lvl="5" marL="2743200">
              <a:spcBef>
                <a:spcPts val="0"/>
              </a:spcBef>
              <a:spcAft>
                <a:spcPts val="0"/>
              </a:spcAft>
              <a:buSzPts val="1900"/>
              <a:buChar char="■"/>
              <a:defRPr sz="1900"/>
            </a:lvl6pPr>
            <a:lvl7pPr indent="-349250" lvl="6" marL="3200400">
              <a:spcBef>
                <a:spcPts val="0"/>
              </a:spcBef>
              <a:spcAft>
                <a:spcPts val="0"/>
              </a:spcAft>
              <a:buSzPts val="1900"/>
              <a:buChar char="●"/>
              <a:defRPr sz="1900"/>
            </a:lvl7pPr>
            <a:lvl8pPr indent="-349250" lvl="7" marL="3657600">
              <a:spcBef>
                <a:spcPts val="0"/>
              </a:spcBef>
              <a:spcAft>
                <a:spcPts val="0"/>
              </a:spcAft>
              <a:buSzPts val="1900"/>
              <a:buChar char="○"/>
              <a:defRPr sz="1900"/>
            </a:lvl8pPr>
            <a:lvl9pPr indent="-349250" lvl="8" marL="4114800">
              <a:spcBef>
                <a:spcPts val="0"/>
              </a:spcBef>
              <a:spcAft>
                <a:spcPts val="0"/>
              </a:spcAft>
              <a:buSzPts val="1900"/>
              <a:buChar char="■"/>
              <a:defRPr sz="1900"/>
            </a:lvl9pPr>
          </a:lstStyle>
          <a:p/>
        </p:txBody>
      </p:sp>
      <p:sp>
        <p:nvSpPr>
          <p:cNvPr id="26" name="Google Shape;26;g274053f3b19_0_18"/>
          <p:cNvSpPr txBox="1"/>
          <p:nvPr>
            <p:ph idx="2" type="body"/>
          </p:nvPr>
        </p:nvSpPr>
        <p:spPr>
          <a:xfrm>
            <a:off x="6872747" y="2185434"/>
            <a:ext cx="5688600" cy="6478500"/>
          </a:xfrm>
          <a:prstGeom prst="rect">
            <a:avLst/>
          </a:prstGeom>
        </p:spPr>
        <p:txBody>
          <a:bodyPr anchorCtr="0" anchor="t" bIns="144475" lIns="144475" spcFirstLastPara="1" rIns="144475" wrap="square" tIns="144475">
            <a:normAutofit/>
          </a:bodyPr>
          <a:lstStyle>
            <a:lvl1pPr indent="-368300" lvl="0" marL="457200">
              <a:spcBef>
                <a:spcPts val="0"/>
              </a:spcBef>
              <a:spcAft>
                <a:spcPts val="0"/>
              </a:spcAft>
              <a:buSzPts val="2200"/>
              <a:buChar char="●"/>
              <a:defRPr sz="2200"/>
            </a:lvl1pPr>
            <a:lvl2pPr indent="-349250" lvl="1" marL="914400">
              <a:spcBef>
                <a:spcPts val="0"/>
              </a:spcBef>
              <a:spcAft>
                <a:spcPts val="0"/>
              </a:spcAft>
              <a:buSzPts val="1900"/>
              <a:buChar char="○"/>
              <a:defRPr sz="1900"/>
            </a:lvl2pPr>
            <a:lvl3pPr indent="-349250" lvl="2" marL="1371600">
              <a:spcBef>
                <a:spcPts val="0"/>
              </a:spcBef>
              <a:spcAft>
                <a:spcPts val="0"/>
              </a:spcAft>
              <a:buSzPts val="1900"/>
              <a:buChar char="■"/>
              <a:defRPr sz="1900"/>
            </a:lvl3pPr>
            <a:lvl4pPr indent="-349250" lvl="3" marL="1828800">
              <a:spcBef>
                <a:spcPts val="0"/>
              </a:spcBef>
              <a:spcAft>
                <a:spcPts val="0"/>
              </a:spcAft>
              <a:buSzPts val="1900"/>
              <a:buChar char="●"/>
              <a:defRPr sz="1900"/>
            </a:lvl4pPr>
            <a:lvl5pPr indent="-349250" lvl="4" marL="2286000">
              <a:spcBef>
                <a:spcPts val="0"/>
              </a:spcBef>
              <a:spcAft>
                <a:spcPts val="0"/>
              </a:spcAft>
              <a:buSzPts val="1900"/>
              <a:buChar char="○"/>
              <a:defRPr sz="1900"/>
            </a:lvl5pPr>
            <a:lvl6pPr indent="-349250" lvl="5" marL="2743200">
              <a:spcBef>
                <a:spcPts val="0"/>
              </a:spcBef>
              <a:spcAft>
                <a:spcPts val="0"/>
              </a:spcAft>
              <a:buSzPts val="1900"/>
              <a:buChar char="■"/>
              <a:defRPr sz="1900"/>
            </a:lvl6pPr>
            <a:lvl7pPr indent="-349250" lvl="6" marL="3200400">
              <a:spcBef>
                <a:spcPts val="0"/>
              </a:spcBef>
              <a:spcAft>
                <a:spcPts val="0"/>
              </a:spcAft>
              <a:buSzPts val="1900"/>
              <a:buChar char="●"/>
              <a:defRPr sz="1900"/>
            </a:lvl7pPr>
            <a:lvl8pPr indent="-349250" lvl="7" marL="3657600">
              <a:spcBef>
                <a:spcPts val="0"/>
              </a:spcBef>
              <a:spcAft>
                <a:spcPts val="0"/>
              </a:spcAft>
              <a:buSzPts val="1900"/>
              <a:buChar char="○"/>
              <a:defRPr sz="1900"/>
            </a:lvl8pPr>
            <a:lvl9pPr indent="-349250" lvl="8" marL="4114800">
              <a:spcBef>
                <a:spcPts val="0"/>
              </a:spcBef>
              <a:spcAft>
                <a:spcPts val="0"/>
              </a:spcAft>
              <a:buSzPts val="1900"/>
              <a:buChar char="■"/>
              <a:defRPr sz="1900"/>
            </a:lvl9pPr>
          </a:lstStyle>
          <a:p/>
        </p:txBody>
      </p:sp>
      <p:sp>
        <p:nvSpPr>
          <p:cNvPr id="27" name="Google Shape;27;g274053f3b19_0_18"/>
          <p:cNvSpPr txBox="1"/>
          <p:nvPr>
            <p:ph idx="12" type="sldNum"/>
          </p:nvPr>
        </p:nvSpPr>
        <p:spPr>
          <a:xfrm>
            <a:off x="12075022" y="8876581"/>
            <a:ext cx="780300" cy="746400"/>
          </a:xfrm>
          <a:prstGeom prst="rect">
            <a:avLst/>
          </a:prstGeom>
        </p:spPr>
        <p:txBody>
          <a:bodyPr anchorCtr="0" anchor="ctr" bIns="144475" lIns="144475" spcFirstLastPara="1" rIns="144475" wrap="square" tIns="1444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g274053f3b19_0_23"/>
          <p:cNvSpPr txBox="1"/>
          <p:nvPr>
            <p:ph type="title"/>
          </p:nvPr>
        </p:nvSpPr>
        <p:spPr>
          <a:xfrm>
            <a:off x="443307" y="742116"/>
            <a:ext cx="12118200" cy="1187400"/>
          </a:xfrm>
          <a:prstGeom prst="rect">
            <a:avLst/>
          </a:prstGeom>
        </p:spPr>
        <p:txBody>
          <a:bodyPr anchorCtr="0" anchor="t" bIns="144475" lIns="144475" spcFirstLastPara="1" rIns="144475" wrap="square" tIns="144475">
            <a:normAutofit/>
          </a:bodyPr>
          <a:lstStyle>
            <a:lvl1pPr lvl="0">
              <a:spcBef>
                <a:spcPts val="0"/>
              </a:spcBef>
              <a:spcAft>
                <a:spcPts val="0"/>
              </a:spcAft>
              <a:buSzPts val="5100"/>
              <a:buNone/>
              <a:defRPr/>
            </a:lvl1pPr>
            <a:lvl2pPr lvl="1">
              <a:spcBef>
                <a:spcPts val="0"/>
              </a:spcBef>
              <a:spcAft>
                <a:spcPts val="0"/>
              </a:spcAft>
              <a:buSzPts val="5100"/>
              <a:buNone/>
              <a:defRPr/>
            </a:lvl2pPr>
            <a:lvl3pPr lvl="2">
              <a:spcBef>
                <a:spcPts val="0"/>
              </a:spcBef>
              <a:spcAft>
                <a:spcPts val="0"/>
              </a:spcAft>
              <a:buSzPts val="5100"/>
              <a:buNone/>
              <a:defRPr/>
            </a:lvl3pPr>
            <a:lvl4pPr lvl="3">
              <a:spcBef>
                <a:spcPts val="0"/>
              </a:spcBef>
              <a:spcAft>
                <a:spcPts val="0"/>
              </a:spcAft>
              <a:buSzPts val="5100"/>
              <a:buNone/>
              <a:defRPr/>
            </a:lvl4pPr>
            <a:lvl5pPr lvl="4">
              <a:spcBef>
                <a:spcPts val="0"/>
              </a:spcBef>
              <a:spcAft>
                <a:spcPts val="0"/>
              </a:spcAft>
              <a:buSzPts val="5100"/>
              <a:buNone/>
              <a:defRPr/>
            </a:lvl5pPr>
            <a:lvl6pPr lvl="5">
              <a:spcBef>
                <a:spcPts val="0"/>
              </a:spcBef>
              <a:spcAft>
                <a:spcPts val="0"/>
              </a:spcAft>
              <a:buSzPts val="5100"/>
              <a:buNone/>
              <a:defRPr/>
            </a:lvl6pPr>
            <a:lvl7pPr lvl="6">
              <a:spcBef>
                <a:spcPts val="0"/>
              </a:spcBef>
              <a:spcAft>
                <a:spcPts val="0"/>
              </a:spcAft>
              <a:buSzPts val="5100"/>
              <a:buNone/>
              <a:defRPr/>
            </a:lvl7pPr>
            <a:lvl8pPr lvl="7">
              <a:spcBef>
                <a:spcPts val="0"/>
              </a:spcBef>
              <a:spcAft>
                <a:spcPts val="0"/>
              </a:spcAft>
              <a:buSzPts val="5100"/>
              <a:buNone/>
              <a:defRPr/>
            </a:lvl8pPr>
            <a:lvl9pPr lvl="8">
              <a:spcBef>
                <a:spcPts val="0"/>
              </a:spcBef>
              <a:spcAft>
                <a:spcPts val="0"/>
              </a:spcAft>
              <a:buSzPts val="5100"/>
              <a:buNone/>
              <a:defRPr/>
            </a:lvl9pPr>
          </a:lstStyle>
          <a:p/>
        </p:txBody>
      </p:sp>
      <p:sp>
        <p:nvSpPr>
          <p:cNvPr id="30" name="Google Shape;30;g274053f3b19_0_23"/>
          <p:cNvSpPr txBox="1"/>
          <p:nvPr>
            <p:ph idx="12" type="sldNum"/>
          </p:nvPr>
        </p:nvSpPr>
        <p:spPr>
          <a:xfrm>
            <a:off x="12075022" y="8876581"/>
            <a:ext cx="780300" cy="746400"/>
          </a:xfrm>
          <a:prstGeom prst="rect">
            <a:avLst/>
          </a:prstGeom>
        </p:spPr>
        <p:txBody>
          <a:bodyPr anchorCtr="0" anchor="ctr" bIns="144475" lIns="144475" spcFirstLastPara="1" rIns="144475" wrap="square" tIns="1444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g274053f3b19_0_26"/>
          <p:cNvSpPr txBox="1"/>
          <p:nvPr>
            <p:ph type="title"/>
          </p:nvPr>
        </p:nvSpPr>
        <p:spPr>
          <a:xfrm>
            <a:off x="443307" y="1053582"/>
            <a:ext cx="3993600" cy="1433100"/>
          </a:xfrm>
          <a:prstGeom prst="rect">
            <a:avLst/>
          </a:prstGeom>
        </p:spPr>
        <p:txBody>
          <a:bodyPr anchorCtr="0" anchor="b" bIns="144475" lIns="144475" spcFirstLastPara="1" rIns="144475" wrap="square" tIns="144475">
            <a:normAutofit/>
          </a:bodyPr>
          <a:lstStyle>
            <a:lvl1pPr lvl="0">
              <a:spcBef>
                <a:spcPts val="0"/>
              </a:spcBef>
              <a:spcAft>
                <a:spcPts val="0"/>
              </a:spcAft>
              <a:buSzPts val="3800"/>
              <a:buNone/>
              <a:defRPr sz="3800"/>
            </a:lvl1pPr>
            <a:lvl2pPr lvl="1">
              <a:spcBef>
                <a:spcPts val="0"/>
              </a:spcBef>
              <a:spcAft>
                <a:spcPts val="0"/>
              </a:spcAft>
              <a:buSzPts val="3800"/>
              <a:buNone/>
              <a:defRPr sz="3800"/>
            </a:lvl2pPr>
            <a:lvl3pPr lvl="2">
              <a:spcBef>
                <a:spcPts val="0"/>
              </a:spcBef>
              <a:spcAft>
                <a:spcPts val="0"/>
              </a:spcAft>
              <a:buSzPts val="3800"/>
              <a:buNone/>
              <a:defRPr sz="3800"/>
            </a:lvl3pPr>
            <a:lvl4pPr lvl="3">
              <a:spcBef>
                <a:spcPts val="0"/>
              </a:spcBef>
              <a:spcAft>
                <a:spcPts val="0"/>
              </a:spcAft>
              <a:buSzPts val="3800"/>
              <a:buNone/>
              <a:defRPr sz="3800"/>
            </a:lvl4pPr>
            <a:lvl5pPr lvl="4">
              <a:spcBef>
                <a:spcPts val="0"/>
              </a:spcBef>
              <a:spcAft>
                <a:spcPts val="0"/>
              </a:spcAft>
              <a:buSzPts val="3800"/>
              <a:buNone/>
              <a:defRPr sz="3800"/>
            </a:lvl5pPr>
            <a:lvl6pPr lvl="5">
              <a:spcBef>
                <a:spcPts val="0"/>
              </a:spcBef>
              <a:spcAft>
                <a:spcPts val="0"/>
              </a:spcAft>
              <a:buSzPts val="3800"/>
              <a:buNone/>
              <a:defRPr sz="3800"/>
            </a:lvl6pPr>
            <a:lvl7pPr lvl="6">
              <a:spcBef>
                <a:spcPts val="0"/>
              </a:spcBef>
              <a:spcAft>
                <a:spcPts val="0"/>
              </a:spcAft>
              <a:buSzPts val="3800"/>
              <a:buNone/>
              <a:defRPr sz="3800"/>
            </a:lvl7pPr>
            <a:lvl8pPr lvl="7">
              <a:spcBef>
                <a:spcPts val="0"/>
              </a:spcBef>
              <a:spcAft>
                <a:spcPts val="0"/>
              </a:spcAft>
              <a:buSzPts val="3800"/>
              <a:buNone/>
              <a:defRPr sz="3800"/>
            </a:lvl8pPr>
            <a:lvl9pPr lvl="8">
              <a:spcBef>
                <a:spcPts val="0"/>
              </a:spcBef>
              <a:spcAft>
                <a:spcPts val="0"/>
              </a:spcAft>
              <a:buSzPts val="3800"/>
              <a:buNone/>
              <a:defRPr sz="3800"/>
            </a:lvl9pPr>
          </a:lstStyle>
          <a:p/>
        </p:txBody>
      </p:sp>
      <p:sp>
        <p:nvSpPr>
          <p:cNvPr id="33" name="Google Shape;33;g274053f3b19_0_26"/>
          <p:cNvSpPr txBox="1"/>
          <p:nvPr>
            <p:ph idx="1" type="body"/>
          </p:nvPr>
        </p:nvSpPr>
        <p:spPr>
          <a:xfrm>
            <a:off x="443307" y="2638464"/>
            <a:ext cx="3993600" cy="6029100"/>
          </a:xfrm>
          <a:prstGeom prst="rect">
            <a:avLst/>
          </a:prstGeom>
        </p:spPr>
        <p:txBody>
          <a:bodyPr anchorCtr="0" anchor="t" bIns="144475" lIns="144475" spcFirstLastPara="1" rIns="144475" wrap="square" tIns="144475">
            <a:normAutofit/>
          </a:bodyPr>
          <a:lstStyle>
            <a:lvl1pPr indent="-349250" lvl="0" marL="457200">
              <a:spcBef>
                <a:spcPts val="0"/>
              </a:spcBef>
              <a:spcAft>
                <a:spcPts val="0"/>
              </a:spcAft>
              <a:buSzPts val="1900"/>
              <a:buChar char="●"/>
              <a:defRPr sz="1900"/>
            </a:lvl1pPr>
            <a:lvl2pPr indent="-349250" lvl="1" marL="914400">
              <a:spcBef>
                <a:spcPts val="0"/>
              </a:spcBef>
              <a:spcAft>
                <a:spcPts val="0"/>
              </a:spcAft>
              <a:buSzPts val="1900"/>
              <a:buChar char="○"/>
              <a:defRPr sz="1900"/>
            </a:lvl2pPr>
            <a:lvl3pPr indent="-349250" lvl="2" marL="1371600">
              <a:spcBef>
                <a:spcPts val="0"/>
              </a:spcBef>
              <a:spcAft>
                <a:spcPts val="0"/>
              </a:spcAft>
              <a:buSzPts val="1900"/>
              <a:buChar char="■"/>
              <a:defRPr sz="1900"/>
            </a:lvl3pPr>
            <a:lvl4pPr indent="-349250" lvl="3" marL="1828800">
              <a:spcBef>
                <a:spcPts val="0"/>
              </a:spcBef>
              <a:spcAft>
                <a:spcPts val="0"/>
              </a:spcAft>
              <a:buSzPts val="1900"/>
              <a:buChar char="●"/>
              <a:defRPr sz="1900"/>
            </a:lvl4pPr>
            <a:lvl5pPr indent="-349250" lvl="4" marL="2286000">
              <a:spcBef>
                <a:spcPts val="0"/>
              </a:spcBef>
              <a:spcAft>
                <a:spcPts val="0"/>
              </a:spcAft>
              <a:buSzPts val="1900"/>
              <a:buChar char="○"/>
              <a:defRPr sz="1900"/>
            </a:lvl5pPr>
            <a:lvl6pPr indent="-349250" lvl="5" marL="2743200">
              <a:spcBef>
                <a:spcPts val="0"/>
              </a:spcBef>
              <a:spcAft>
                <a:spcPts val="0"/>
              </a:spcAft>
              <a:buSzPts val="1900"/>
              <a:buChar char="■"/>
              <a:defRPr sz="1900"/>
            </a:lvl6pPr>
            <a:lvl7pPr indent="-349250" lvl="6" marL="3200400">
              <a:spcBef>
                <a:spcPts val="0"/>
              </a:spcBef>
              <a:spcAft>
                <a:spcPts val="0"/>
              </a:spcAft>
              <a:buSzPts val="1900"/>
              <a:buChar char="●"/>
              <a:defRPr sz="1900"/>
            </a:lvl7pPr>
            <a:lvl8pPr indent="-349250" lvl="7" marL="3657600">
              <a:spcBef>
                <a:spcPts val="0"/>
              </a:spcBef>
              <a:spcAft>
                <a:spcPts val="0"/>
              </a:spcAft>
              <a:buSzPts val="1900"/>
              <a:buChar char="○"/>
              <a:defRPr sz="1900"/>
            </a:lvl8pPr>
            <a:lvl9pPr indent="-349250" lvl="8" marL="4114800">
              <a:spcBef>
                <a:spcPts val="0"/>
              </a:spcBef>
              <a:spcAft>
                <a:spcPts val="0"/>
              </a:spcAft>
              <a:buSzPts val="1900"/>
              <a:buChar char="■"/>
              <a:defRPr sz="1900"/>
            </a:lvl9pPr>
          </a:lstStyle>
          <a:p/>
        </p:txBody>
      </p:sp>
      <p:sp>
        <p:nvSpPr>
          <p:cNvPr id="34" name="Google Shape;34;g274053f3b19_0_26"/>
          <p:cNvSpPr txBox="1"/>
          <p:nvPr>
            <p:ph idx="12" type="sldNum"/>
          </p:nvPr>
        </p:nvSpPr>
        <p:spPr>
          <a:xfrm>
            <a:off x="12075022" y="8876581"/>
            <a:ext cx="780300" cy="746400"/>
          </a:xfrm>
          <a:prstGeom prst="rect">
            <a:avLst/>
          </a:prstGeom>
        </p:spPr>
        <p:txBody>
          <a:bodyPr anchorCtr="0" anchor="ctr" bIns="144475" lIns="144475" spcFirstLastPara="1" rIns="144475" wrap="square" tIns="1444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g274053f3b19_0_30"/>
          <p:cNvSpPr txBox="1"/>
          <p:nvPr>
            <p:ph type="title"/>
          </p:nvPr>
        </p:nvSpPr>
        <p:spPr>
          <a:xfrm>
            <a:off x="697244" y="998116"/>
            <a:ext cx="7991100" cy="7757400"/>
          </a:xfrm>
          <a:prstGeom prst="rect">
            <a:avLst/>
          </a:prstGeom>
        </p:spPr>
        <p:txBody>
          <a:bodyPr anchorCtr="0" anchor="ctr" bIns="144475" lIns="144475" spcFirstLastPara="1" rIns="144475" wrap="square" tIns="144475">
            <a:normAutofit/>
          </a:bodyPr>
          <a:lstStyle>
            <a:lvl1pPr lvl="0">
              <a:spcBef>
                <a:spcPts val="0"/>
              </a:spcBef>
              <a:spcAft>
                <a:spcPts val="0"/>
              </a:spcAft>
              <a:buClr>
                <a:schemeClr val="lt1"/>
              </a:buClr>
              <a:buSzPts val="7600"/>
              <a:buFont typeface="Lato"/>
              <a:buNone/>
              <a:defRPr b="0" sz="7600">
                <a:solidFill>
                  <a:schemeClr val="lt1"/>
                </a:solidFill>
                <a:latin typeface="Lato"/>
                <a:ea typeface="Lato"/>
                <a:cs typeface="Lato"/>
                <a:sym typeface="Lato"/>
              </a:defRPr>
            </a:lvl1pPr>
            <a:lvl2pPr lvl="1">
              <a:spcBef>
                <a:spcPts val="0"/>
              </a:spcBef>
              <a:spcAft>
                <a:spcPts val="0"/>
              </a:spcAft>
              <a:buClr>
                <a:schemeClr val="lt1"/>
              </a:buClr>
              <a:buSzPts val="7600"/>
              <a:buFont typeface="Lato"/>
              <a:buNone/>
              <a:defRPr b="0" sz="7600">
                <a:solidFill>
                  <a:schemeClr val="lt1"/>
                </a:solidFill>
                <a:latin typeface="Lato"/>
                <a:ea typeface="Lato"/>
                <a:cs typeface="Lato"/>
                <a:sym typeface="Lato"/>
              </a:defRPr>
            </a:lvl2pPr>
            <a:lvl3pPr lvl="2">
              <a:spcBef>
                <a:spcPts val="0"/>
              </a:spcBef>
              <a:spcAft>
                <a:spcPts val="0"/>
              </a:spcAft>
              <a:buClr>
                <a:schemeClr val="lt1"/>
              </a:buClr>
              <a:buSzPts val="7600"/>
              <a:buFont typeface="Lato"/>
              <a:buNone/>
              <a:defRPr b="0" sz="7600">
                <a:solidFill>
                  <a:schemeClr val="lt1"/>
                </a:solidFill>
                <a:latin typeface="Lato"/>
                <a:ea typeface="Lato"/>
                <a:cs typeface="Lato"/>
                <a:sym typeface="Lato"/>
              </a:defRPr>
            </a:lvl3pPr>
            <a:lvl4pPr lvl="3">
              <a:spcBef>
                <a:spcPts val="0"/>
              </a:spcBef>
              <a:spcAft>
                <a:spcPts val="0"/>
              </a:spcAft>
              <a:buClr>
                <a:schemeClr val="lt1"/>
              </a:buClr>
              <a:buSzPts val="7600"/>
              <a:buFont typeface="Lato"/>
              <a:buNone/>
              <a:defRPr b="0" sz="7600">
                <a:solidFill>
                  <a:schemeClr val="lt1"/>
                </a:solidFill>
                <a:latin typeface="Lato"/>
                <a:ea typeface="Lato"/>
                <a:cs typeface="Lato"/>
                <a:sym typeface="Lato"/>
              </a:defRPr>
            </a:lvl4pPr>
            <a:lvl5pPr lvl="4">
              <a:spcBef>
                <a:spcPts val="0"/>
              </a:spcBef>
              <a:spcAft>
                <a:spcPts val="0"/>
              </a:spcAft>
              <a:buClr>
                <a:schemeClr val="lt1"/>
              </a:buClr>
              <a:buSzPts val="7600"/>
              <a:buFont typeface="Lato"/>
              <a:buNone/>
              <a:defRPr b="0" sz="7600">
                <a:solidFill>
                  <a:schemeClr val="lt1"/>
                </a:solidFill>
                <a:latin typeface="Lato"/>
                <a:ea typeface="Lato"/>
                <a:cs typeface="Lato"/>
                <a:sym typeface="Lato"/>
              </a:defRPr>
            </a:lvl5pPr>
            <a:lvl6pPr lvl="5">
              <a:spcBef>
                <a:spcPts val="0"/>
              </a:spcBef>
              <a:spcAft>
                <a:spcPts val="0"/>
              </a:spcAft>
              <a:buClr>
                <a:schemeClr val="lt1"/>
              </a:buClr>
              <a:buSzPts val="7600"/>
              <a:buFont typeface="Lato"/>
              <a:buNone/>
              <a:defRPr b="0" sz="7600">
                <a:solidFill>
                  <a:schemeClr val="lt1"/>
                </a:solidFill>
                <a:latin typeface="Lato"/>
                <a:ea typeface="Lato"/>
                <a:cs typeface="Lato"/>
                <a:sym typeface="Lato"/>
              </a:defRPr>
            </a:lvl6pPr>
            <a:lvl7pPr lvl="6">
              <a:spcBef>
                <a:spcPts val="0"/>
              </a:spcBef>
              <a:spcAft>
                <a:spcPts val="0"/>
              </a:spcAft>
              <a:buClr>
                <a:schemeClr val="lt1"/>
              </a:buClr>
              <a:buSzPts val="7600"/>
              <a:buFont typeface="Lato"/>
              <a:buNone/>
              <a:defRPr b="0" sz="7600">
                <a:solidFill>
                  <a:schemeClr val="lt1"/>
                </a:solidFill>
                <a:latin typeface="Lato"/>
                <a:ea typeface="Lato"/>
                <a:cs typeface="Lato"/>
                <a:sym typeface="Lato"/>
              </a:defRPr>
            </a:lvl7pPr>
            <a:lvl8pPr lvl="7">
              <a:spcBef>
                <a:spcPts val="0"/>
              </a:spcBef>
              <a:spcAft>
                <a:spcPts val="0"/>
              </a:spcAft>
              <a:buClr>
                <a:schemeClr val="lt1"/>
              </a:buClr>
              <a:buSzPts val="7600"/>
              <a:buFont typeface="Lato"/>
              <a:buNone/>
              <a:defRPr b="0" sz="7600">
                <a:solidFill>
                  <a:schemeClr val="lt1"/>
                </a:solidFill>
                <a:latin typeface="Lato"/>
                <a:ea typeface="Lato"/>
                <a:cs typeface="Lato"/>
                <a:sym typeface="Lato"/>
              </a:defRPr>
            </a:lvl8pPr>
            <a:lvl9pPr lvl="8">
              <a:spcBef>
                <a:spcPts val="0"/>
              </a:spcBef>
              <a:spcAft>
                <a:spcPts val="0"/>
              </a:spcAft>
              <a:buClr>
                <a:schemeClr val="lt1"/>
              </a:buClr>
              <a:buSzPts val="7600"/>
              <a:buFont typeface="Lato"/>
              <a:buNone/>
              <a:defRPr b="0" sz="7600">
                <a:solidFill>
                  <a:schemeClr val="lt1"/>
                </a:solidFill>
                <a:latin typeface="Lato"/>
                <a:ea typeface="Lato"/>
                <a:cs typeface="Lato"/>
                <a:sym typeface="Lato"/>
              </a:defRPr>
            </a:lvl9pPr>
          </a:lstStyle>
          <a:p/>
        </p:txBody>
      </p:sp>
      <p:sp>
        <p:nvSpPr>
          <p:cNvPr id="37" name="Google Shape;37;g274053f3b19_0_30"/>
          <p:cNvSpPr txBox="1"/>
          <p:nvPr>
            <p:ph idx="12" type="sldNum"/>
          </p:nvPr>
        </p:nvSpPr>
        <p:spPr>
          <a:xfrm>
            <a:off x="12075022" y="8876581"/>
            <a:ext cx="780300" cy="746400"/>
          </a:xfrm>
          <a:prstGeom prst="rect">
            <a:avLst/>
          </a:prstGeom>
        </p:spPr>
        <p:txBody>
          <a:bodyPr anchorCtr="0" anchor="ctr" bIns="144475" lIns="144475" spcFirstLastPara="1" rIns="144475" wrap="square" tIns="14447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g274053f3b19_0_33"/>
          <p:cNvSpPr/>
          <p:nvPr/>
        </p:nvSpPr>
        <p:spPr>
          <a:xfrm>
            <a:off x="6502400" y="-47"/>
            <a:ext cx="6502500" cy="9753600"/>
          </a:xfrm>
          <a:prstGeom prst="rect">
            <a:avLst/>
          </a:prstGeom>
          <a:solidFill>
            <a:schemeClr val="dk1"/>
          </a:solidFill>
          <a:ln>
            <a:noFill/>
          </a:ln>
        </p:spPr>
        <p:txBody>
          <a:bodyPr anchorCtr="0" anchor="ctr" bIns="144475" lIns="144475" spcFirstLastPara="1" rIns="144475" wrap="square" tIns="144475">
            <a:noAutofit/>
          </a:bodyPr>
          <a:lstStyle/>
          <a:p>
            <a:pPr indent="0" lvl="0" marL="0" rtl="0" algn="l">
              <a:spcBef>
                <a:spcPts val="0"/>
              </a:spcBef>
              <a:spcAft>
                <a:spcPts val="0"/>
              </a:spcAft>
              <a:buNone/>
            </a:pPr>
            <a:r>
              <a:t/>
            </a:r>
            <a:endParaRPr/>
          </a:p>
        </p:txBody>
      </p:sp>
      <p:cxnSp>
        <p:nvCxnSpPr>
          <p:cNvPr id="40" name="Google Shape;40;g274053f3b19_0_33"/>
          <p:cNvCxnSpPr/>
          <p:nvPr/>
        </p:nvCxnSpPr>
        <p:spPr>
          <a:xfrm>
            <a:off x="7153316" y="8524800"/>
            <a:ext cx="666000" cy="0"/>
          </a:xfrm>
          <a:prstGeom prst="straightConnector1">
            <a:avLst/>
          </a:prstGeom>
          <a:noFill/>
          <a:ln cap="flat" cmpd="sng" w="19050">
            <a:solidFill>
              <a:schemeClr val="lt1"/>
            </a:solidFill>
            <a:prstDash val="solid"/>
            <a:round/>
            <a:headEnd len="sm" w="sm" type="none"/>
            <a:tailEnd len="sm" w="sm" type="none"/>
          </a:ln>
        </p:spPr>
      </p:cxnSp>
      <p:sp>
        <p:nvSpPr>
          <p:cNvPr id="41" name="Google Shape;41;g274053f3b19_0_33"/>
          <p:cNvSpPr txBox="1"/>
          <p:nvPr>
            <p:ph type="title"/>
          </p:nvPr>
        </p:nvSpPr>
        <p:spPr>
          <a:xfrm>
            <a:off x="377600" y="2101001"/>
            <a:ext cx="5753100" cy="3192600"/>
          </a:xfrm>
          <a:prstGeom prst="rect">
            <a:avLst/>
          </a:prstGeom>
        </p:spPr>
        <p:txBody>
          <a:bodyPr anchorCtr="0" anchor="b" bIns="144475" lIns="144475" spcFirstLastPara="1" rIns="144475" wrap="square" tIns="144475">
            <a:normAutofit/>
          </a:bodyPr>
          <a:lstStyle>
            <a:lvl1pPr lvl="0" algn="ctr">
              <a:spcBef>
                <a:spcPts val="0"/>
              </a:spcBef>
              <a:spcAft>
                <a:spcPts val="0"/>
              </a:spcAft>
              <a:buSzPts val="6600"/>
              <a:buNone/>
              <a:defRPr sz="6600"/>
            </a:lvl1pPr>
            <a:lvl2pPr lvl="1" algn="ctr">
              <a:spcBef>
                <a:spcPts val="0"/>
              </a:spcBef>
              <a:spcAft>
                <a:spcPts val="0"/>
              </a:spcAft>
              <a:buSzPts val="6600"/>
              <a:buNone/>
              <a:defRPr sz="6600"/>
            </a:lvl2pPr>
            <a:lvl3pPr lvl="2" algn="ctr">
              <a:spcBef>
                <a:spcPts val="0"/>
              </a:spcBef>
              <a:spcAft>
                <a:spcPts val="0"/>
              </a:spcAft>
              <a:buSzPts val="6600"/>
              <a:buNone/>
              <a:defRPr sz="6600"/>
            </a:lvl3pPr>
            <a:lvl4pPr lvl="3" algn="ctr">
              <a:spcBef>
                <a:spcPts val="0"/>
              </a:spcBef>
              <a:spcAft>
                <a:spcPts val="0"/>
              </a:spcAft>
              <a:buSzPts val="6600"/>
              <a:buNone/>
              <a:defRPr sz="6600"/>
            </a:lvl4pPr>
            <a:lvl5pPr lvl="4" algn="ctr">
              <a:spcBef>
                <a:spcPts val="0"/>
              </a:spcBef>
              <a:spcAft>
                <a:spcPts val="0"/>
              </a:spcAft>
              <a:buSzPts val="6600"/>
              <a:buNone/>
              <a:defRPr sz="6600"/>
            </a:lvl5pPr>
            <a:lvl6pPr lvl="5" algn="ctr">
              <a:spcBef>
                <a:spcPts val="0"/>
              </a:spcBef>
              <a:spcAft>
                <a:spcPts val="0"/>
              </a:spcAft>
              <a:buSzPts val="6600"/>
              <a:buNone/>
              <a:defRPr sz="6600"/>
            </a:lvl6pPr>
            <a:lvl7pPr lvl="6" algn="ctr">
              <a:spcBef>
                <a:spcPts val="0"/>
              </a:spcBef>
              <a:spcAft>
                <a:spcPts val="0"/>
              </a:spcAft>
              <a:buSzPts val="6600"/>
              <a:buNone/>
              <a:defRPr sz="6600"/>
            </a:lvl7pPr>
            <a:lvl8pPr lvl="7" algn="ctr">
              <a:spcBef>
                <a:spcPts val="0"/>
              </a:spcBef>
              <a:spcAft>
                <a:spcPts val="0"/>
              </a:spcAft>
              <a:buSzPts val="6600"/>
              <a:buNone/>
              <a:defRPr sz="6600"/>
            </a:lvl8pPr>
            <a:lvl9pPr lvl="8" algn="ctr">
              <a:spcBef>
                <a:spcPts val="0"/>
              </a:spcBef>
              <a:spcAft>
                <a:spcPts val="0"/>
              </a:spcAft>
              <a:buSzPts val="6600"/>
              <a:buNone/>
              <a:defRPr sz="6600"/>
            </a:lvl9pPr>
          </a:lstStyle>
          <a:p/>
        </p:txBody>
      </p:sp>
      <p:sp>
        <p:nvSpPr>
          <p:cNvPr id="42" name="Google Shape;42;g274053f3b19_0_33"/>
          <p:cNvSpPr txBox="1"/>
          <p:nvPr>
            <p:ph idx="1" type="subTitle"/>
          </p:nvPr>
        </p:nvSpPr>
        <p:spPr>
          <a:xfrm>
            <a:off x="377600" y="5395344"/>
            <a:ext cx="5753100" cy="2551500"/>
          </a:xfrm>
          <a:prstGeom prst="rect">
            <a:avLst/>
          </a:prstGeom>
        </p:spPr>
        <p:txBody>
          <a:bodyPr anchorCtr="0" anchor="t" bIns="144475" lIns="144475" spcFirstLastPara="1" rIns="144475" wrap="square" tIns="144475">
            <a:normAutofit/>
          </a:bodyPr>
          <a:lstStyle>
            <a:lvl1pPr lvl="0" algn="ctr">
              <a:lnSpc>
                <a:spcPct val="100000"/>
              </a:lnSpc>
              <a:spcBef>
                <a:spcPts val="0"/>
              </a:spcBef>
              <a:spcAft>
                <a:spcPts val="0"/>
              </a:spcAft>
              <a:buSzPts val="3300"/>
              <a:buNone/>
              <a:defRPr sz="3300"/>
            </a:lvl1pPr>
            <a:lvl2pPr lvl="1" algn="ctr">
              <a:lnSpc>
                <a:spcPct val="100000"/>
              </a:lnSpc>
              <a:spcBef>
                <a:spcPts val="0"/>
              </a:spcBef>
              <a:spcAft>
                <a:spcPts val="0"/>
              </a:spcAft>
              <a:buSzPts val="3300"/>
              <a:buNone/>
              <a:defRPr sz="3300"/>
            </a:lvl2pPr>
            <a:lvl3pPr lvl="2" algn="ctr">
              <a:lnSpc>
                <a:spcPct val="100000"/>
              </a:lnSpc>
              <a:spcBef>
                <a:spcPts val="0"/>
              </a:spcBef>
              <a:spcAft>
                <a:spcPts val="0"/>
              </a:spcAft>
              <a:buSzPts val="3300"/>
              <a:buNone/>
              <a:defRPr sz="3300"/>
            </a:lvl3pPr>
            <a:lvl4pPr lvl="3" algn="ctr">
              <a:lnSpc>
                <a:spcPct val="100000"/>
              </a:lnSpc>
              <a:spcBef>
                <a:spcPts val="0"/>
              </a:spcBef>
              <a:spcAft>
                <a:spcPts val="0"/>
              </a:spcAft>
              <a:buSzPts val="3300"/>
              <a:buNone/>
              <a:defRPr sz="3300"/>
            </a:lvl4pPr>
            <a:lvl5pPr lvl="4" algn="ctr">
              <a:lnSpc>
                <a:spcPct val="100000"/>
              </a:lnSpc>
              <a:spcBef>
                <a:spcPts val="0"/>
              </a:spcBef>
              <a:spcAft>
                <a:spcPts val="0"/>
              </a:spcAft>
              <a:buSzPts val="3300"/>
              <a:buNone/>
              <a:defRPr sz="3300"/>
            </a:lvl5pPr>
            <a:lvl6pPr lvl="5" algn="ctr">
              <a:lnSpc>
                <a:spcPct val="100000"/>
              </a:lnSpc>
              <a:spcBef>
                <a:spcPts val="0"/>
              </a:spcBef>
              <a:spcAft>
                <a:spcPts val="0"/>
              </a:spcAft>
              <a:buSzPts val="3300"/>
              <a:buNone/>
              <a:defRPr sz="3300"/>
            </a:lvl6pPr>
            <a:lvl7pPr lvl="6" algn="ctr">
              <a:lnSpc>
                <a:spcPct val="100000"/>
              </a:lnSpc>
              <a:spcBef>
                <a:spcPts val="0"/>
              </a:spcBef>
              <a:spcAft>
                <a:spcPts val="0"/>
              </a:spcAft>
              <a:buSzPts val="3300"/>
              <a:buNone/>
              <a:defRPr sz="3300"/>
            </a:lvl7pPr>
            <a:lvl8pPr lvl="7" algn="ctr">
              <a:lnSpc>
                <a:spcPct val="100000"/>
              </a:lnSpc>
              <a:spcBef>
                <a:spcPts val="0"/>
              </a:spcBef>
              <a:spcAft>
                <a:spcPts val="0"/>
              </a:spcAft>
              <a:buSzPts val="3300"/>
              <a:buNone/>
              <a:defRPr sz="3300"/>
            </a:lvl8pPr>
            <a:lvl9pPr lvl="8" algn="ctr">
              <a:lnSpc>
                <a:spcPct val="100000"/>
              </a:lnSpc>
              <a:spcBef>
                <a:spcPts val="0"/>
              </a:spcBef>
              <a:spcAft>
                <a:spcPts val="0"/>
              </a:spcAft>
              <a:buSzPts val="3300"/>
              <a:buNone/>
              <a:defRPr sz="3300"/>
            </a:lvl9pPr>
          </a:lstStyle>
          <a:p/>
        </p:txBody>
      </p:sp>
      <p:sp>
        <p:nvSpPr>
          <p:cNvPr id="43" name="Google Shape;43;g274053f3b19_0_33"/>
          <p:cNvSpPr txBox="1"/>
          <p:nvPr>
            <p:ph idx="2" type="body"/>
          </p:nvPr>
        </p:nvSpPr>
        <p:spPr>
          <a:xfrm>
            <a:off x="7025067" y="1373298"/>
            <a:ext cx="5457000" cy="7007100"/>
          </a:xfrm>
          <a:prstGeom prst="rect">
            <a:avLst/>
          </a:prstGeom>
        </p:spPr>
        <p:txBody>
          <a:bodyPr anchorCtr="0" anchor="ctr" bIns="144475" lIns="144475" spcFirstLastPara="1" rIns="144475" wrap="square" tIns="144475">
            <a:normAutofit/>
          </a:bodyPr>
          <a:lstStyle>
            <a:lvl1pPr indent="-406400" lvl="0" marL="457200">
              <a:spcBef>
                <a:spcPts val="0"/>
              </a:spcBef>
              <a:spcAft>
                <a:spcPts val="0"/>
              </a:spcAft>
              <a:buClr>
                <a:schemeClr val="lt1"/>
              </a:buClr>
              <a:buSzPts val="2800"/>
              <a:buChar char="●"/>
              <a:defRPr>
                <a:solidFill>
                  <a:schemeClr val="lt1"/>
                </a:solidFill>
              </a:defRPr>
            </a:lvl1pPr>
            <a:lvl2pPr indent="-368300" lvl="1" marL="914400">
              <a:spcBef>
                <a:spcPts val="0"/>
              </a:spcBef>
              <a:spcAft>
                <a:spcPts val="0"/>
              </a:spcAft>
              <a:buClr>
                <a:schemeClr val="lt1"/>
              </a:buClr>
              <a:buSzPts val="2200"/>
              <a:buChar char="○"/>
              <a:defRPr>
                <a:solidFill>
                  <a:schemeClr val="lt1"/>
                </a:solidFill>
              </a:defRPr>
            </a:lvl2pPr>
            <a:lvl3pPr indent="-368300" lvl="2" marL="1371600">
              <a:spcBef>
                <a:spcPts val="0"/>
              </a:spcBef>
              <a:spcAft>
                <a:spcPts val="0"/>
              </a:spcAft>
              <a:buClr>
                <a:schemeClr val="lt1"/>
              </a:buClr>
              <a:buSzPts val="2200"/>
              <a:buChar char="■"/>
              <a:defRPr>
                <a:solidFill>
                  <a:schemeClr val="lt1"/>
                </a:solidFill>
              </a:defRPr>
            </a:lvl3pPr>
            <a:lvl4pPr indent="-368300" lvl="3" marL="1828800">
              <a:spcBef>
                <a:spcPts val="0"/>
              </a:spcBef>
              <a:spcAft>
                <a:spcPts val="0"/>
              </a:spcAft>
              <a:buClr>
                <a:schemeClr val="lt1"/>
              </a:buClr>
              <a:buSzPts val="2200"/>
              <a:buChar char="●"/>
              <a:defRPr>
                <a:solidFill>
                  <a:schemeClr val="lt1"/>
                </a:solidFill>
              </a:defRPr>
            </a:lvl4pPr>
            <a:lvl5pPr indent="-368300" lvl="4" marL="2286000">
              <a:spcBef>
                <a:spcPts val="0"/>
              </a:spcBef>
              <a:spcAft>
                <a:spcPts val="0"/>
              </a:spcAft>
              <a:buClr>
                <a:schemeClr val="lt1"/>
              </a:buClr>
              <a:buSzPts val="2200"/>
              <a:buChar char="○"/>
              <a:defRPr>
                <a:solidFill>
                  <a:schemeClr val="lt1"/>
                </a:solidFill>
              </a:defRPr>
            </a:lvl5pPr>
            <a:lvl6pPr indent="-368300" lvl="5" marL="2743200">
              <a:spcBef>
                <a:spcPts val="0"/>
              </a:spcBef>
              <a:spcAft>
                <a:spcPts val="0"/>
              </a:spcAft>
              <a:buClr>
                <a:schemeClr val="lt1"/>
              </a:buClr>
              <a:buSzPts val="2200"/>
              <a:buChar char="■"/>
              <a:defRPr>
                <a:solidFill>
                  <a:schemeClr val="lt1"/>
                </a:solidFill>
              </a:defRPr>
            </a:lvl6pPr>
            <a:lvl7pPr indent="-368300" lvl="6" marL="3200400">
              <a:spcBef>
                <a:spcPts val="0"/>
              </a:spcBef>
              <a:spcAft>
                <a:spcPts val="0"/>
              </a:spcAft>
              <a:buClr>
                <a:schemeClr val="lt1"/>
              </a:buClr>
              <a:buSzPts val="2200"/>
              <a:buChar char="●"/>
              <a:defRPr>
                <a:solidFill>
                  <a:schemeClr val="lt1"/>
                </a:solidFill>
              </a:defRPr>
            </a:lvl7pPr>
            <a:lvl8pPr indent="-368300" lvl="7" marL="3657600">
              <a:spcBef>
                <a:spcPts val="0"/>
              </a:spcBef>
              <a:spcAft>
                <a:spcPts val="0"/>
              </a:spcAft>
              <a:buClr>
                <a:schemeClr val="lt1"/>
              </a:buClr>
              <a:buSzPts val="2200"/>
              <a:buChar char="○"/>
              <a:defRPr>
                <a:solidFill>
                  <a:schemeClr val="lt1"/>
                </a:solidFill>
              </a:defRPr>
            </a:lvl8pPr>
            <a:lvl9pPr indent="-368300" lvl="8" marL="4114800">
              <a:spcBef>
                <a:spcPts val="0"/>
              </a:spcBef>
              <a:spcAft>
                <a:spcPts val="0"/>
              </a:spcAft>
              <a:buClr>
                <a:schemeClr val="lt1"/>
              </a:buClr>
              <a:buSzPts val="2200"/>
              <a:buChar char="■"/>
              <a:defRPr>
                <a:solidFill>
                  <a:schemeClr val="lt1"/>
                </a:solidFill>
              </a:defRPr>
            </a:lvl9pPr>
          </a:lstStyle>
          <a:p/>
        </p:txBody>
      </p:sp>
      <p:sp>
        <p:nvSpPr>
          <p:cNvPr id="44" name="Google Shape;44;g274053f3b19_0_33"/>
          <p:cNvSpPr txBox="1"/>
          <p:nvPr>
            <p:ph idx="12" type="sldNum"/>
          </p:nvPr>
        </p:nvSpPr>
        <p:spPr>
          <a:xfrm>
            <a:off x="12075022" y="8876581"/>
            <a:ext cx="780300" cy="746400"/>
          </a:xfrm>
          <a:prstGeom prst="rect">
            <a:avLst/>
          </a:prstGeom>
        </p:spPr>
        <p:txBody>
          <a:bodyPr anchorCtr="0" anchor="ctr" bIns="144475" lIns="144475" spcFirstLastPara="1" rIns="144475" wrap="square" tIns="14447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g274053f3b19_0_40"/>
          <p:cNvSpPr txBox="1"/>
          <p:nvPr>
            <p:ph idx="1" type="body"/>
          </p:nvPr>
        </p:nvSpPr>
        <p:spPr>
          <a:xfrm>
            <a:off x="454400" y="8022424"/>
            <a:ext cx="8531700" cy="1135500"/>
          </a:xfrm>
          <a:prstGeom prst="rect">
            <a:avLst/>
          </a:prstGeom>
        </p:spPr>
        <p:txBody>
          <a:bodyPr anchorCtr="0" anchor="ctr" bIns="144475" lIns="144475" spcFirstLastPara="1" rIns="144475" wrap="square" tIns="144475">
            <a:normAutofit/>
          </a:bodyPr>
          <a:lstStyle>
            <a:lvl1pPr indent="-228600" lvl="0" marL="457200">
              <a:lnSpc>
                <a:spcPct val="100000"/>
              </a:lnSpc>
              <a:spcBef>
                <a:spcPts val="0"/>
              </a:spcBef>
              <a:spcAft>
                <a:spcPts val="0"/>
              </a:spcAft>
              <a:buSzPts val="2800"/>
              <a:buNone/>
              <a:defRPr/>
            </a:lvl1pPr>
          </a:lstStyle>
          <a:p/>
        </p:txBody>
      </p:sp>
      <p:sp>
        <p:nvSpPr>
          <p:cNvPr id="47" name="Google Shape;47;g274053f3b19_0_40"/>
          <p:cNvSpPr txBox="1"/>
          <p:nvPr>
            <p:ph idx="12" type="sldNum"/>
          </p:nvPr>
        </p:nvSpPr>
        <p:spPr>
          <a:xfrm>
            <a:off x="12075022" y="8876581"/>
            <a:ext cx="780300" cy="746400"/>
          </a:xfrm>
          <a:prstGeom prst="rect">
            <a:avLst/>
          </a:prstGeom>
        </p:spPr>
        <p:txBody>
          <a:bodyPr anchorCtr="0" anchor="ctr" bIns="144475" lIns="144475" spcFirstLastPara="1" rIns="144475" wrap="square" tIns="1444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g274053f3b19_0_0"/>
          <p:cNvSpPr txBox="1"/>
          <p:nvPr>
            <p:ph type="title"/>
          </p:nvPr>
        </p:nvSpPr>
        <p:spPr>
          <a:xfrm>
            <a:off x="443307" y="742116"/>
            <a:ext cx="12118200" cy="1187400"/>
          </a:xfrm>
          <a:prstGeom prst="rect">
            <a:avLst/>
          </a:prstGeom>
          <a:noFill/>
          <a:ln>
            <a:noFill/>
          </a:ln>
        </p:spPr>
        <p:txBody>
          <a:bodyPr anchorCtr="0" anchor="t" bIns="144475" lIns="144475" spcFirstLastPara="1" rIns="144475" wrap="square" tIns="144475">
            <a:normAutofit/>
          </a:bodyPr>
          <a:lstStyle>
            <a:lvl1pPr lvl="0">
              <a:spcBef>
                <a:spcPts val="0"/>
              </a:spcBef>
              <a:spcAft>
                <a:spcPts val="0"/>
              </a:spcAft>
              <a:buClr>
                <a:schemeClr val="dk1"/>
              </a:buClr>
              <a:buSzPts val="5100"/>
              <a:buFont typeface="Playfair Display"/>
              <a:buNone/>
              <a:defRPr b="1" sz="51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5100"/>
              <a:buFont typeface="Playfair Display"/>
              <a:buNone/>
              <a:defRPr b="1" sz="51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5100"/>
              <a:buFont typeface="Playfair Display"/>
              <a:buNone/>
              <a:defRPr b="1" sz="51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5100"/>
              <a:buFont typeface="Playfair Display"/>
              <a:buNone/>
              <a:defRPr b="1" sz="51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5100"/>
              <a:buFont typeface="Playfair Display"/>
              <a:buNone/>
              <a:defRPr b="1" sz="51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5100"/>
              <a:buFont typeface="Playfair Display"/>
              <a:buNone/>
              <a:defRPr b="1" sz="51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5100"/>
              <a:buFont typeface="Playfair Display"/>
              <a:buNone/>
              <a:defRPr b="1" sz="51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5100"/>
              <a:buFont typeface="Playfair Display"/>
              <a:buNone/>
              <a:defRPr b="1" sz="51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5100"/>
              <a:buFont typeface="Playfair Display"/>
              <a:buNone/>
              <a:defRPr b="1" sz="5100">
                <a:solidFill>
                  <a:schemeClr val="dk1"/>
                </a:solidFill>
                <a:latin typeface="Playfair Display"/>
                <a:ea typeface="Playfair Display"/>
                <a:cs typeface="Playfair Display"/>
                <a:sym typeface="Playfair Display"/>
              </a:defRPr>
            </a:lvl9pPr>
          </a:lstStyle>
          <a:p/>
        </p:txBody>
      </p:sp>
      <p:sp>
        <p:nvSpPr>
          <p:cNvPr id="7" name="Google Shape;7;g274053f3b19_0_0"/>
          <p:cNvSpPr txBox="1"/>
          <p:nvPr>
            <p:ph idx="1" type="body"/>
          </p:nvPr>
        </p:nvSpPr>
        <p:spPr>
          <a:xfrm>
            <a:off x="443307" y="2185434"/>
            <a:ext cx="12118200" cy="6478500"/>
          </a:xfrm>
          <a:prstGeom prst="rect">
            <a:avLst/>
          </a:prstGeom>
          <a:noFill/>
          <a:ln>
            <a:noFill/>
          </a:ln>
        </p:spPr>
        <p:txBody>
          <a:bodyPr anchorCtr="0" anchor="t" bIns="144475" lIns="144475" spcFirstLastPara="1" rIns="144475" wrap="square" tIns="144475">
            <a:normAutofit/>
          </a:bodyPr>
          <a:lstStyle>
            <a:lvl1pPr indent="-406400" lvl="0" marL="457200">
              <a:lnSpc>
                <a:spcPct val="115000"/>
              </a:lnSpc>
              <a:spcBef>
                <a:spcPts val="0"/>
              </a:spcBef>
              <a:spcAft>
                <a:spcPts val="0"/>
              </a:spcAft>
              <a:buClr>
                <a:schemeClr val="dk2"/>
              </a:buClr>
              <a:buSzPts val="2800"/>
              <a:buFont typeface="Lato"/>
              <a:buChar char="●"/>
              <a:defRPr sz="2800">
                <a:solidFill>
                  <a:schemeClr val="dk2"/>
                </a:solidFill>
                <a:latin typeface="Lato"/>
                <a:ea typeface="Lato"/>
                <a:cs typeface="Lato"/>
                <a:sym typeface="Lato"/>
              </a:defRPr>
            </a:lvl1pPr>
            <a:lvl2pPr indent="-368300" lvl="1" marL="914400">
              <a:lnSpc>
                <a:spcPct val="115000"/>
              </a:lnSpc>
              <a:spcBef>
                <a:spcPts val="0"/>
              </a:spcBef>
              <a:spcAft>
                <a:spcPts val="0"/>
              </a:spcAft>
              <a:buClr>
                <a:schemeClr val="dk2"/>
              </a:buClr>
              <a:buSzPts val="2200"/>
              <a:buFont typeface="Lato"/>
              <a:buChar char="○"/>
              <a:defRPr sz="2200">
                <a:solidFill>
                  <a:schemeClr val="dk2"/>
                </a:solidFill>
                <a:latin typeface="Lato"/>
                <a:ea typeface="Lato"/>
                <a:cs typeface="Lato"/>
                <a:sym typeface="Lato"/>
              </a:defRPr>
            </a:lvl2pPr>
            <a:lvl3pPr indent="-368300" lvl="2" marL="1371600">
              <a:lnSpc>
                <a:spcPct val="115000"/>
              </a:lnSpc>
              <a:spcBef>
                <a:spcPts val="0"/>
              </a:spcBef>
              <a:spcAft>
                <a:spcPts val="0"/>
              </a:spcAft>
              <a:buClr>
                <a:schemeClr val="dk2"/>
              </a:buClr>
              <a:buSzPts val="2200"/>
              <a:buFont typeface="Lato"/>
              <a:buChar char="■"/>
              <a:defRPr sz="2200">
                <a:solidFill>
                  <a:schemeClr val="dk2"/>
                </a:solidFill>
                <a:latin typeface="Lato"/>
                <a:ea typeface="Lato"/>
                <a:cs typeface="Lato"/>
                <a:sym typeface="Lato"/>
              </a:defRPr>
            </a:lvl3pPr>
            <a:lvl4pPr indent="-368300" lvl="3" marL="1828800">
              <a:lnSpc>
                <a:spcPct val="115000"/>
              </a:lnSpc>
              <a:spcBef>
                <a:spcPts val="0"/>
              </a:spcBef>
              <a:spcAft>
                <a:spcPts val="0"/>
              </a:spcAft>
              <a:buClr>
                <a:schemeClr val="dk2"/>
              </a:buClr>
              <a:buSzPts val="2200"/>
              <a:buFont typeface="Lato"/>
              <a:buChar char="●"/>
              <a:defRPr sz="2200">
                <a:solidFill>
                  <a:schemeClr val="dk2"/>
                </a:solidFill>
                <a:latin typeface="Lato"/>
                <a:ea typeface="Lato"/>
                <a:cs typeface="Lato"/>
                <a:sym typeface="Lato"/>
              </a:defRPr>
            </a:lvl4pPr>
            <a:lvl5pPr indent="-368300" lvl="4" marL="2286000">
              <a:lnSpc>
                <a:spcPct val="115000"/>
              </a:lnSpc>
              <a:spcBef>
                <a:spcPts val="0"/>
              </a:spcBef>
              <a:spcAft>
                <a:spcPts val="0"/>
              </a:spcAft>
              <a:buClr>
                <a:schemeClr val="dk2"/>
              </a:buClr>
              <a:buSzPts val="2200"/>
              <a:buFont typeface="Lato"/>
              <a:buChar char="○"/>
              <a:defRPr sz="2200">
                <a:solidFill>
                  <a:schemeClr val="dk2"/>
                </a:solidFill>
                <a:latin typeface="Lato"/>
                <a:ea typeface="Lato"/>
                <a:cs typeface="Lato"/>
                <a:sym typeface="Lato"/>
              </a:defRPr>
            </a:lvl5pPr>
            <a:lvl6pPr indent="-368300" lvl="5" marL="2743200">
              <a:lnSpc>
                <a:spcPct val="115000"/>
              </a:lnSpc>
              <a:spcBef>
                <a:spcPts val="0"/>
              </a:spcBef>
              <a:spcAft>
                <a:spcPts val="0"/>
              </a:spcAft>
              <a:buClr>
                <a:schemeClr val="dk2"/>
              </a:buClr>
              <a:buSzPts val="2200"/>
              <a:buFont typeface="Lato"/>
              <a:buChar char="■"/>
              <a:defRPr sz="2200">
                <a:solidFill>
                  <a:schemeClr val="dk2"/>
                </a:solidFill>
                <a:latin typeface="Lato"/>
                <a:ea typeface="Lato"/>
                <a:cs typeface="Lato"/>
                <a:sym typeface="Lato"/>
              </a:defRPr>
            </a:lvl6pPr>
            <a:lvl7pPr indent="-368300" lvl="6" marL="3200400">
              <a:lnSpc>
                <a:spcPct val="115000"/>
              </a:lnSpc>
              <a:spcBef>
                <a:spcPts val="0"/>
              </a:spcBef>
              <a:spcAft>
                <a:spcPts val="0"/>
              </a:spcAft>
              <a:buClr>
                <a:schemeClr val="dk2"/>
              </a:buClr>
              <a:buSzPts val="2200"/>
              <a:buFont typeface="Lato"/>
              <a:buChar char="●"/>
              <a:defRPr sz="2200">
                <a:solidFill>
                  <a:schemeClr val="dk2"/>
                </a:solidFill>
                <a:latin typeface="Lato"/>
                <a:ea typeface="Lato"/>
                <a:cs typeface="Lato"/>
                <a:sym typeface="Lato"/>
              </a:defRPr>
            </a:lvl7pPr>
            <a:lvl8pPr indent="-368300" lvl="7" marL="3657600">
              <a:lnSpc>
                <a:spcPct val="115000"/>
              </a:lnSpc>
              <a:spcBef>
                <a:spcPts val="0"/>
              </a:spcBef>
              <a:spcAft>
                <a:spcPts val="0"/>
              </a:spcAft>
              <a:buClr>
                <a:schemeClr val="dk2"/>
              </a:buClr>
              <a:buSzPts val="2200"/>
              <a:buFont typeface="Lato"/>
              <a:buChar char="○"/>
              <a:defRPr sz="2200">
                <a:solidFill>
                  <a:schemeClr val="dk2"/>
                </a:solidFill>
                <a:latin typeface="Lato"/>
                <a:ea typeface="Lato"/>
                <a:cs typeface="Lato"/>
                <a:sym typeface="Lato"/>
              </a:defRPr>
            </a:lvl8pPr>
            <a:lvl9pPr indent="-368300" lvl="8" marL="4114800">
              <a:lnSpc>
                <a:spcPct val="115000"/>
              </a:lnSpc>
              <a:spcBef>
                <a:spcPts val="0"/>
              </a:spcBef>
              <a:spcAft>
                <a:spcPts val="0"/>
              </a:spcAft>
              <a:buClr>
                <a:schemeClr val="dk2"/>
              </a:buClr>
              <a:buSzPts val="2200"/>
              <a:buFont typeface="Lato"/>
              <a:buChar char="■"/>
              <a:defRPr sz="2200">
                <a:solidFill>
                  <a:schemeClr val="dk2"/>
                </a:solidFill>
                <a:latin typeface="Lato"/>
                <a:ea typeface="Lato"/>
                <a:cs typeface="Lato"/>
                <a:sym typeface="Lato"/>
              </a:defRPr>
            </a:lvl9pPr>
          </a:lstStyle>
          <a:p/>
        </p:txBody>
      </p:sp>
      <p:sp>
        <p:nvSpPr>
          <p:cNvPr id="8" name="Google Shape;8;g274053f3b19_0_0"/>
          <p:cNvSpPr txBox="1"/>
          <p:nvPr>
            <p:ph idx="12" type="sldNum"/>
          </p:nvPr>
        </p:nvSpPr>
        <p:spPr>
          <a:xfrm>
            <a:off x="12075022" y="8876581"/>
            <a:ext cx="780300" cy="746400"/>
          </a:xfrm>
          <a:prstGeom prst="rect">
            <a:avLst/>
          </a:prstGeom>
          <a:noFill/>
          <a:ln>
            <a:noFill/>
          </a:ln>
        </p:spPr>
        <p:txBody>
          <a:bodyPr anchorCtr="0" anchor="ctr" bIns="144475" lIns="144475" spcFirstLastPara="1" rIns="144475" wrap="square" tIns="144475">
            <a:normAutofit/>
          </a:bodyPr>
          <a:lstStyle>
            <a:lvl1pPr lvl="0" algn="r">
              <a:buNone/>
              <a:defRPr sz="1600">
                <a:solidFill>
                  <a:schemeClr val="dk2"/>
                </a:solidFill>
                <a:latin typeface="Lato"/>
                <a:ea typeface="Lato"/>
                <a:cs typeface="Lato"/>
                <a:sym typeface="Lato"/>
              </a:defRPr>
            </a:lvl1pPr>
            <a:lvl2pPr lvl="1" algn="r">
              <a:buNone/>
              <a:defRPr sz="1600">
                <a:solidFill>
                  <a:schemeClr val="dk2"/>
                </a:solidFill>
                <a:latin typeface="Lato"/>
                <a:ea typeface="Lato"/>
                <a:cs typeface="Lato"/>
                <a:sym typeface="Lato"/>
              </a:defRPr>
            </a:lvl2pPr>
            <a:lvl3pPr lvl="2" algn="r">
              <a:buNone/>
              <a:defRPr sz="1600">
                <a:solidFill>
                  <a:schemeClr val="dk2"/>
                </a:solidFill>
                <a:latin typeface="Lato"/>
                <a:ea typeface="Lato"/>
                <a:cs typeface="Lato"/>
                <a:sym typeface="Lato"/>
              </a:defRPr>
            </a:lvl3pPr>
            <a:lvl4pPr lvl="3" algn="r">
              <a:buNone/>
              <a:defRPr sz="1600">
                <a:solidFill>
                  <a:schemeClr val="dk2"/>
                </a:solidFill>
                <a:latin typeface="Lato"/>
                <a:ea typeface="Lato"/>
                <a:cs typeface="Lato"/>
                <a:sym typeface="Lato"/>
              </a:defRPr>
            </a:lvl4pPr>
            <a:lvl5pPr lvl="4" algn="r">
              <a:buNone/>
              <a:defRPr sz="1600">
                <a:solidFill>
                  <a:schemeClr val="dk2"/>
                </a:solidFill>
                <a:latin typeface="Lato"/>
                <a:ea typeface="Lato"/>
                <a:cs typeface="Lato"/>
                <a:sym typeface="Lato"/>
              </a:defRPr>
            </a:lvl5pPr>
            <a:lvl6pPr lvl="5" algn="r">
              <a:buNone/>
              <a:defRPr sz="1600">
                <a:solidFill>
                  <a:schemeClr val="dk2"/>
                </a:solidFill>
                <a:latin typeface="Lato"/>
                <a:ea typeface="Lato"/>
                <a:cs typeface="Lato"/>
                <a:sym typeface="Lato"/>
              </a:defRPr>
            </a:lvl6pPr>
            <a:lvl7pPr lvl="6" algn="r">
              <a:buNone/>
              <a:defRPr sz="1600">
                <a:solidFill>
                  <a:schemeClr val="dk2"/>
                </a:solidFill>
                <a:latin typeface="Lato"/>
                <a:ea typeface="Lato"/>
                <a:cs typeface="Lato"/>
                <a:sym typeface="Lato"/>
              </a:defRPr>
            </a:lvl7pPr>
            <a:lvl8pPr lvl="7" algn="r">
              <a:buNone/>
              <a:defRPr sz="1600">
                <a:solidFill>
                  <a:schemeClr val="dk2"/>
                </a:solidFill>
                <a:latin typeface="Lato"/>
                <a:ea typeface="Lato"/>
                <a:cs typeface="Lato"/>
                <a:sym typeface="Lato"/>
              </a:defRPr>
            </a:lvl8pPr>
            <a:lvl9pPr lvl="8" algn="r">
              <a:buNone/>
              <a:defRPr sz="16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javatpoint.com/linux-ls#linux-ls-a" TargetMode="External"/><Relationship Id="rId4" Type="http://schemas.openxmlformats.org/officeDocument/2006/relationships/hyperlink" Target="https://www.javatpoint.com/linux-ls#linux-ls-l" TargetMode="External"/><Relationship Id="rId5" Type="http://schemas.openxmlformats.org/officeDocument/2006/relationships/hyperlink" Target="https://www.javatpoint.com/linux-ls#linux-ls-l-block-size" TargetMode="External"/><Relationship Id="rId6" Type="http://schemas.openxmlformats.org/officeDocument/2006/relationships/hyperlink" Target="https://www.javatpoint.com/linux-ls#linux-ls-d-asterisk-slash" TargetMode="External"/><Relationship Id="rId7" Type="http://schemas.openxmlformats.org/officeDocument/2006/relationships/hyperlink" Target="https://www.javatpoint.com/linux-ls#linux-ls-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javatpoint.com/linux-ls#linux-ls-color" TargetMode="External"/><Relationship Id="rId4" Type="http://schemas.openxmlformats.org/officeDocument/2006/relationships/hyperlink" Target="https://www.javatpoint.com/linux-ls#linux-ls-tilde" TargetMode="External"/><Relationship Id="rId5" Type="http://schemas.openxmlformats.org/officeDocument/2006/relationships/hyperlink" Target="https://www.javatpoint.com/linux-ls#linux-ls-dot-dot-slash"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
          <p:cNvSpPr txBox="1"/>
          <p:nvPr>
            <p:ph idx="4294967295" type="ctrTitle"/>
          </p:nvPr>
        </p:nvSpPr>
        <p:spPr>
          <a:xfrm>
            <a:off x="2385775" y="1638300"/>
            <a:ext cx="9174600" cy="3302100"/>
          </a:xfrm>
          <a:prstGeom prst="rect">
            <a:avLst/>
          </a:prstGeom>
          <a:noFill/>
          <a:ln>
            <a:noFill/>
          </a:ln>
        </p:spPr>
        <p:txBody>
          <a:bodyPr anchorCtr="0" anchor="b" bIns="50800" lIns="50800" spcFirstLastPara="1" rIns="50800" wrap="square" tIns="50800">
            <a:normAutofit/>
          </a:bodyPr>
          <a:lstStyle/>
          <a:p>
            <a:pPr indent="0" lvl="0" marL="0" marR="0" rtl="0" algn="ctr">
              <a:lnSpc>
                <a:spcPct val="100000"/>
              </a:lnSpc>
              <a:spcBef>
                <a:spcPts val="0"/>
              </a:spcBef>
              <a:spcAft>
                <a:spcPts val="0"/>
              </a:spcAft>
              <a:buClr>
                <a:srgbClr val="000000"/>
              </a:buClr>
              <a:buSzPts val="8000"/>
              <a:buFont typeface="Helvetica Neue"/>
              <a:buNone/>
            </a:pPr>
            <a:r>
              <a:rPr lang="en-US"/>
              <a:t>Linux-Basic Commands</a:t>
            </a:r>
            <a:endParaRPr/>
          </a:p>
          <a:p>
            <a:pPr indent="0" lvl="0" marL="0" rtl="0" algn="ctr">
              <a:spcBef>
                <a:spcPts val="0"/>
              </a:spcBef>
              <a:spcAft>
                <a:spcPts val="0"/>
              </a:spcAft>
              <a:buClr>
                <a:srgbClr val="000000"/>
              </a:buClr>
              <a:buSzPts val="3700"/>
              <a:buFont typeface="Helvetica Neue"/>
              <a:buNone/>
            </a:pPr>
            <a:r>
              <a:rPr b="0" lang="en-US" sz="3200">
                <a:latin typeface="Helvetica Neue"/>
                <a:ea typeface="Helvetica Neue"/>
                <a:cs typeface="Helvetica Neue"/>
                <a:sym typeface="Helvetica Neue"/>
              </a:rPr>
              <a:t>Dr. Suchintan Mishra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19630c20c88_0_10"/>
          <p:cNvSpPr txBox="1"/>
          <p:nvPr>
            <p:ph type="title"/>
          </p:nvPr>
        </p:nvSpPr>
        <p:spPr>
          <a:xfrm>
            <a:off x="443307" y="742116"/>
            <a:ext cx="12118200" cy="11874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RM</a:t>
            </a:r>
            <a:endParaRPr/>
          </a:p>
        </p:txBody>
      </p:sp>
      <p:sp>
        <p:nvSpPr>
          <p:cNvPr id="120" name="Google Shape;120;g19630c20c88_0_10"/>
          <p:cNvSpPr txBox="1"/>
          <p:nvPr>
            <p:ph idx="1" type="body"/>
          </p:nvPr>
        </p:nvSpPr>
        <p:spPr>
          <a:xfrm>
            <a:off x="952500" y="1855350"/>
            <a:ext cx="11099700" cy="2826300"/>
          </a:xfrm>
          <a:prstGeom prst="rect">
            <a:avLst/>
          </a:prstGeom>
        </p:spPr>
        <p:txBody>
          <a:bodyPr anchorCtr="0" anchor="t" bIns="144475" lIns="144475" spcFirstLastPara="1" rIns="144475" wrap="square" tIns="144475">
            <a:normAutofit/>
          </a:bodyPr>
          <a:lstStyle/>
          <a:p>
            <a:pPr indent="0" lvl="0" marL="0" rtl="0" algn="l">
              <a:spcBef>
                <a:spcPts val="0"/>
              </a:spcBef>
              <a:spcAft>
                <a:spcPts val="1900"/>
              </a:spcAft>
              <a:buNone/>
            </a:pPr>
            <a:r>
              <a:rPr lang="en-US" sz="1800">
                <a:solidFill>
                  <a:schemeClr val="dk1"/>
                </a:solidFill>
                <a:latin typeface="Arial"/>
                <a:ea typeface="Arial"/>
                <a:cs typeface="Arial"/>
                <a:sym typeface="Arial"/>
              </a:rPr>
              <a:t>rm </a:t>
            </a:r>
            <a:r>
              <a:rPr lang="en-US" sz="1800">
                <a:solidFill>
                  <a:schemeClr val="accent1"/>
                </a:solidFill>
                <a:latin typeface="Arial"/>
                <a:ea typeface="Arial"/>
                <a:cs typeface="Arial"/>
                <a:sym typeface="Arial"/>
              </a:rPr>
              <a:t>stands for </a:t>
            </a:r>
            <a:r>
              <a:rPr b="1" lang="en-US" sz="1800">
                <a:solidFill>
                  <a:schemeClr val="accent1"/>
                </a:solidFill>
                <a:latin typeface="Arial"/>
                <a:ea typeface="Arial"/>
                <a:cs typeface="Arial"/>
                <a:sym typeface="Arial"/>
              </a:rPr>
              <a:t>remove</a:t>
            </a:r>
            <a:r>
              <a:rPr lang="en-US" sz="1800">
                <a:solidFill>
                  <a:schemeClr val="accent1"/>
                </a:solidFill>
                <a:latin typeface="Arial"/>
                <a:ea typeface="Arial"/>
                <a:cs typeface="Arial"/>
                <a:sym typeface="Arial"/>
              </a:rPr>
              <a:t> here. rm command is used to remove objects such as files, directories, symbolic links and so on from the file system like UNIX. To be more precise, rm removes references to objects from the filesystem, where those objects might have had multiple references (for example, a file with two different names). </a:t>
            </a:r>
            <a:r>
              <a:rPr b="1" lang="en-US" sz="1800">
                <a:solidFill>
                  <a:schemeClr val="accent1"/>
                </a:solidFill>
                <a:latin typeface="Arial"/>
                <a:ea typeface="Arial"/>
                <a:cs typeface="Arial"/>
                <a:sym typeface="Arial"/>
              </a:rPr>
              <a:t>By default, it does not remove directories.</a:t>
            </a:r>
            <a:r>
              <a:rPr lang="en-US" sz="1800">
                <a:solidFill>
                  <a:schemeClr val="accent1"/>
                </a:solidFill>
                <a:latin typeface="Arial"/>
                <a:ea typeface="Arial"/>
                <a:cs typeface="Arial"/>
                <a:sym typeface="Arial"/>
              </a:rPr>
              <a:t> </a:t>
            </a:r>
            <a:endParaRPr sz="1800">
              <a:solidFill>
                <a:schemeClr val="accent1"/>
              </a:solidFill>
            </a:endParaRPr>
          </a:p>
        </p:txBody>
      </p:sp>
      <p:sp>
        <p:nvSpPr>
          <p:cNvPr id="121" name="Google Shape;121;g19630c20c88_0_10"/>
          <p:cNvSpPr txBox="1"/>
          <p:nvPr/>
        </p:nvSpPr>
        <p:spPr>
          <a:xfrm>
            <a:off x="1127925" y="3490950"/>
            <a:ext cx="6415200" cy="301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300">
                <a:solidFill>
                  <a:schemeClr val="accent1"/>
                </a:solidFill>
              </a:rPr>
              <a:t>Removing one file at a time</a:t>
            </a:r>
            <a:endParaRPr sz="2300">
              <a:solidFill>
                <a:schemeClr val="accent1"/>
              </a:solidFill>
            </a:endParaRPr>
          </a:p>
          <a:p>
            <a:pPr indent="0" lvl="0" marL="0" rtl="0" algn="l">
              <a:spcBef>
                <a:spcPts val="0"/>
              </a:spcBef>
              <a:spcAft>
                <a:spcPts val="0"/>
              </a:spcAft>
              <a:buNone/>
            </a:pPr>
            <a:r>
              <a:rPr b="1" lang="en-US" sz="2300">
                <a:solidFill>
                  <a:schemeClr val="accent1"/>
                </a:solidFill>
              </a:rPr>
              <a:t>$ rm a.txt</a:t>
            </a:r>
            <a:endParaRPr sz="2300">
              <a:solidFill>
                <a:schemeClr val="accent1"/>
              </a:solidFill>
            </a:endParaRPr>
          </a:p>
          <a:p>
            <a:pPr indent="0" lvl="0" marL="0" rtl="0" algn="l">
              <a:spcBef>
                <a:spcPts val="0"/>
              </a:spcBef>
              <a:spcAft>
                <a:spcPts val="0"/>
              </a:spcAft>
              <a:buNone/>
            </a:pPr>
            <a:r>
              <a:t/>
            </a:r>
            <a:endParaRPr sz="2300">
              <a:solidFill>
                <a:schemeClr val="accent1"/>
              </a:solidFill>
            </a:endParaRPr>
          </a:p>
          <a:p>
            <a:pPr indent="0" lvl="0" marL="0" rtl="0" algn="l">
              <a:spcBef>
                <a:spcPts val="0"/>
              </a:spcBef>
              <a:spcAft>
                <a:spcPts val="0"/>
              </a:spcAft>
              <a:buNone/>
            </a:pPr>
            <a:r>
              <a:rPr b="1" lang="en-US" sz="2300">
                <a:solidFill>
                  <a:schemeClr val="accent1"/>
                </a:solidFill>
              </a:rPr>
              <a:t>$ ls</a:t>
            </a:r>
            <a:endParaRPr sz="2300">
              <a:solidFill>
                <a:schemeClr val="accent1"/>
              </a:solidFill>
            </a:endParaRPr>
          </a:p>
          <a:p>
            <a:pPr indent="0" lvl="0" marL="0" rtl="0" algn="l">
              <a:spcBef>
                <a:spcPts val="0"/>
              </a:spcBef>
              <a:spcAft>
                <a:spcPts val="0"/>
              </a:spcAft>
              <a:buNone/>
            </a:pPr>
            <a:r>
              <a:rPr lang="en-US" sz="2300">
                <a:solidFill>
                  <a:schemeClr val="accent1"/>
                </a:solidFill>
              </a:rPr>
              <a:t>b.txt  c.txt  d.txt  e.txt</a:t>
            </a:r>
            <a:endParaRPr sz="2300">
              <a:solidFill>
                <a:schemeClr val="accent1"/>
              </a:solidFill>
            </a:endParaRPr>
          </a:p>
          <a:p>
            <a:pPr indent="0" lvl="0" marL="0" rtl="0" algn="l">
              <a:spcBef>
                <a:spcPts val="0"/>
              </a:spcBef>
              <a:spcAft>
                <a:spcPts val="0"/>
              </a:spcAft>
              <a:buNone/>
            </a:pPr>
            <a:r>
              <a:t/>
            </a:r>
            <a:endParaRPr sz="2300">
              <a:solidFill>
                <a:schemeClr val="accent1"/>
              </a:solidFill>
            </a:endParaRPr>
          </a:p>
          <a:p>
            <a:pPr indent="0" lvl="0" marL="0" rtl="0" algn="l">
              <a:spcBef>
                <a:spcPts val="0"/>
              </a:spcBef>
              <a:spcAft>
                <a:spcPts val="0"/>
              </a:spcAft>
              <a:buNone/>
            </a:pPr>
            <a:r>
              <a:rPr lang="en-US" sz="2300">
                <a:solidFill>
                  <a:schemeClr val="accent1"/>
                </a:solidFill>
              </a:rPr>
              <a:t>Removing more than one file at a time</a:t>
            </a:r>
            <a:endParaRPr sz="2300">
              <a:solidFill>
                <a:schemeClr val="accent1"/>
              </a:solidFill>
            </a:endParaRPr>
          </a:p>
          <a:p>
            <a:pPr indent="0" lvl="0" marL="0" rtl="0" algn="l">
              <a:spcBef>
                <a:spcPts val="0"/>
              </a:spcBef>
              <a:spcAft>
                <a:spcPts val="0"/>
              </a:spcAft>
              <a:buNone/>
            </a:pPr>
            <a:r>
              <a:rPr b="1" lang="en-US" sz="2300">
                <a:solidFill>
                  <a:schemeClr val="accent1"/>
                </a:solidFill>
              </a:rPr>
              <a:t>$ rm b.txt c.txt</a:t>
            </a:r>
            <a:endParaRPr b="1" sz="2300">
              <a:solidFill>
                <a:schemeClr val="accent1"/>
              </a:solidFill>
            </a:endParaRPr>
          </a:p>
        </p:txBody>
      </p:sp>
      <p:sp>
        <p:nvSpPr>
          <p:cNvPr id="122" name="Google Shape;122;g19630c20c88_0_10"/>
          <p:cNvSpPr txBox="1"/>
          <p:nvPr/>
        </p:nvSpPr>
        <p:spPr>
          <a:xfrm>
            <a:off x="1127925" y="6598575"/>
            <a:ext cx="49770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500">
                <a:solidFill>
                  <a:schemeClr val="accent1"/>
                </a:solidFill>
              </a:rPr>
              <a:t>$ rm -i d.txt</a:t>
            </a:r>
            <a:endParaRPr sz="2500">
              <a:solidFill>
                <a:schemeClr val="accent1"/>
              </a:solidFill>
            </a:endParaRPr>
          </a:p>
          <a:p>
            <a:pPr indent="0" lvl="0" marL="0" rtl="0" algn="l">
              <a:spcBef>
                <a:spcPts val="0"/>
              </a:spcBef>
              <a:spcAft>
                <a:spcPts val="0"/>
              </a:spcAft>
              <a:buNone/>
            </a:pPr>
            <a:r>
              <a:rPr lang="en-US" sz="2500">
                <a:solidFill>
                  <a:schemeClr val="accent1"/>
                </a:solidFill>
              </a:rPr>
              <a:t>rm: remove regular empty file 'd.txt'? y</a:t>
            </a:r>
            <a:endParaRPr sz="2500">
              <a:solidFill>
                <a:schemeClr val="accent1"/>
              </a:solidFill>
            </a:endParaRPr>
          </a:p>
        </p:txBody>
      </p:sp>
      <p:sp>
        <p:nvSpPr>
          <p:cNvPr id="123" name="Google Shape;123;g19630c20c88_0_10"/>
          <p:cNvSpPr txBox="1"/>
          <p:nvPr/>
        </p:nvSpPr>
        <p:spPr>
          <a:xfrm>
            <a:off x="8548375" y="3593325"/>
            <a:ext cx="30000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300">
                <a:solidFill>
                  <a:schemeClr val="accent1"/>
                </a:solidFill>
              </a:rPr>
              <a:t>$ rm -r *</a:t>
            </a:r>
            <a:endParaRPr b="1" sz="2300">
              <a:solidFill>
                <a:schemeClr val="accen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1848c36a46e_0_5"/>
          <p:cNvSpPr txBox="1"/>
          <p:nvPr>
            <p:ph type="title"/>
          </p:nvPr>
        </p:nvSpPr>
        <p:spPr>
          <a:xfrm>
            <a:off x="443307" y="742116"/>
            <a:ext cx="12118200" cy="11874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Cat,VI, NANO</a:t>
            </a:r>
            <a:endParaRPr/>
          </a:p>
        </p:txBody>
      </p:sp>
      <p:sp>
        <p:nvSpPr>
          <p:cNvPr id="129" name="Google Shape;129;g1848c36a46e_0_5"/>
          <p:cNvSpPr txBox="1"/>
          <p:nvPr>
            <p:ph idx="1" type="body"/>
          </p:nvPr>
        </p:nvSpPr>
        <p:spPr>
          <a:xfrm>
            <a:off x="952500" y="2590800"/>
            <a:ext cx="11099700" cy="2350500"/>
          </a:xfrm>
          <a:prstGeom prst="rect">
            <a:avLst/>
          </a:prstGeom>
        </p:spPr>
        <p:txBody>
          <a:bodyPr anchorCtr="0" anchor="t" bIns="144475" lIns="144475" spcFirstLastPara="1" rIns="144475" wrap="square" tIns="144475">
            <a:normAutofit/>
          </a:bodyPr>
          <a:lstStyle/>
          <a:p>
            <a:pPr indent="0" lvl="0" marL="0" rtl="0" algn="l">
              <a:spcBef>
                <a:spcPts val="0"/>
              </a:spcBef>
              <a:spcAft>
                <a:spcPts val="1900"/>
              </a:spcAft>
              <a:buNone/>
            </a:pPr>
            <a:r>
              <a:rPr lang="en-US"/>
              <a:t>cat-Cat(concatenate) command is very frequently used in Linux. It reads data from the file and gives their content as output. It helps us to create, view, concatenate files.</a:t>
            </a:r>
            <a:endParaRPr/>
          </a:p>
        </p:txBody>
      </p:sp>
      <p:sp>
        <p:nvSpPr>
          <p:cNvPr id="130" name="Google Shape;130;g1848c36a46e_0_5"/>
          <p:cNvSpPr txBox="1"/>
          <p:nvPr/>
        </p:nvSpPr>
        <p:spPr>
          <a:xfrm>
            <a:off x="952500" y="47738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$cat filename</a:t>
            </a:r>
            <a:endParaRPr/>
          </a:p>
        </p:txBody>
      </p:sp>
      <p:sp>
        <p:nvSpPr>
          <p:cNvPr id="131" name="Google Shape;131;g1848c36a46e_0_5"/>
          <p:cNvSpPr txBox="1"/>
          <p:nvPr/>
        </p:nvSpPr>
        <p:spPr>
          <a:xfrm>
            <a:off x="2573500" y="47728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$cat file1 file2</a:t>
            </a:r>
            <a:endParaRPr/>
          </a:p>
        </p:txBody>
      </p:sp>
      <p:sp>
        <p:nvSpPr>
          <p:cNvPr id="132" name="Google Shape;132;g1848c36a46e_0_5"/>
          <p:cNvSpPr txBox="1"/>
          <p:nvPr/>
        </p:nvSpPr>
        <p:spPr>
          <a:xfrm>
            <a:off x="4246300" y="47728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$cat -n filename</a:t>
            </a:r>
            <a:endParaRPr/>
          </a:p>
        </p:txBody>
      </p:sp>
      <p:sp>
        <p:nvSpPr>
          <p:cNvPr id="133" name="Google Shape;133;g1848c36a46e_0_5"/>
          <p:cNvSpPr txBox="1"/>
          <p:nvPr/>
        </p:nvSpPr>
        <p:spPr>
          <a:xfrm>
            <a:off x="952500" y="5340050"/>
            <a:ext cx="1205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cat [filename-whose-contents-is-to-be-copied] &gt; [destination-filename]</a:t>
            </a:r>
            <a:endParaRPr/>
          </a:p>
        </p:txBody>
      </p:sp>
      <p:sp>
        <p:nvSpPr>
          <p:cNvPr id="134" name="Google Shape;134;g1848c36a46e_0_5"/>
          <p:cNvSpPr txBox="1"/>
          <p:nvPr>
            <p:ph idx="1" type="body"/>
          </p:nvPr>
        </p:nvSpPr>
        <p:spPr>
          <a:xfrm>
            <a:off x="1053425" y="5906225"/>
            <a:ext cx="11099700" cy="2350500"/>
          </a:xfrm>
          <a:prstGeom prst="rect">
            <a:avLst/>
          </a:prstGeom>
        </p:spPr>
        <p:txBody>
          <a:bodyPr anchorCtr="0" anchor="t" bIns="144475" lIns="144475" spcFirstLastPara="1" rIns="144475" wrap="square" tIns="144475">
            <a:normAutofit/>
          </a:bodyPr>
          <a:lstStyle/>
          <a:p>
            <a:pPr indent="0" lvl="0" marL="0" rtl="0" algn="l">
              <a:spcBef>
                <a:spcPts val="0"/>
              </a:spcBef>
              <a:spcAft>
                <a:spcPts val="1900"/>
              </a:spcAft>
              <a:buNone/>
            </a:pPr>
            <a:r>
              <a:rPr lang="en-US"/>
              <a:t>vi/nano</a:t>
            </a:r>
            <a:r>
              <a:rPr lang="en-US"/>
              <a:t>-VI/NANO are text editors for linux that can edit any file regardless of its extension.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1848c36a46e_0_10"/>
          <p:cNvSpPr txBox="1"/>
          <p:nvPr>
            <p:ph type="title"/>
          </p:nvPr>
        </p:nvSpPr>
        <p:spPr>
          <a:xfrm>
            <a:off x="443307" y="742116"/>
            <a:ext cx="12118200" cy="11874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curl, wget</a:t>
            </a:r>
            <a:endParaRPr/>
          </a:p>
        </p:txBody>
      </p:sp>
      <p:sp>
        <p:nvSpPr>
          <p:cNvPr id="140" name="Google Shape;140;g1848c36a46e_0_10"/>
          <p:cNvSpPr txBox="1"/>
          <p:nvPr>
            <p:ph idx="1" type="body"/>
          </p:nvPr>
        </p:nvSpPr>
        <p:spPr>
          <a:xfrm>
            <a:off x="952500" y="2590800"/>
            <a:ext cx="11099700" cy="29808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Clr>
                <a:schemeClr val="dk1"/>
              </a:buClr>
              <a:buSzPts val="1100"/>
              <a:buFont typeface="Arial"/>
              <a:buNone/>
            </a:pPr>
            <a:r>
              <a:rPr lang="en-US"/>
              <a:t>Wget is the non-interactive network downloader which is used to download files from the server even when the user has not logged on to the system and it can work in the background without hindering the current process.</a:t>
            </a:r>
            <a:endParaRPr/>
          </a:p>
          <a:p>
            <a:pPr indent="0" lvl="0" marL="0" rtl="0" algn="l">
              <a:spcBef>
                <a:spcPts val="1900"/>
              </a:spcBef>
              <a:spcAft>
                <a:spcPts val="1900"/>
              </a:spcAft>
              <a:buNone/>
            </a:pPr>
            <a:r>
              <a:t/>
            </a:r>
            <a:endParaRPr/>
          </a:p>
        </p:txBody>
      </p:sp>
      <p:sp>
        <p:nvSpPr>
          <p:cNvPr id="141" name="Google Shape;141;g1848c36a46e_0_10"/>
          <p:cNvSpPr txBox="1"/>
          <p:nvPr/>
        </p:nvSpPr>
        <p:spPr>
          <a:xfrm>
            <a:off x="1479775" y="4773850"/>
            <a:ext cx="814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wget http://example.com/sample.php</a:t>
            </a:r>
            <a:endParaRPr/>
          </a:p>
        </p:txBody>
      </p:sp>
      <p:sp>
        <p:nvSpPr>
          <p:cNvPr id="142" name="Google Shape;142;g1848c36a46e_0_10"/>
          <p:cNvSpPr txBox="1"/>
          <p:nvPr/>
        </p:nvSpPr>
        <p:spPr>
          <a:xfrm>
            <a:off x="1479775" y="5494450"/>
            <a:ext cx="627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wget -b http://www.example.com/samplepage.php</a:t>
            </a:r>
            <a:endParaRPr/>
          </a:p>
        </p:txBody>
      </p:sp>
      <p:sp>
        <p:nvSpPr>
          <p:cNvPr id="143" name="Google Shape;143;g1848c36a46e_0_10"/>
          <p:cNvSpPr txBox="1"/>
          <p:nvPr/>
        </p:nvSpPr>
        <p:spPr>
          <a:xfrm>
            <a:off x="1479775" y="6148675"/>
            <a:ext cx="606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wget -b http://www.example.com/samplepage.php</a:t>
            </a:r>
            <a:endParaRPr/>
          </a:p>
        </p:txBody>
      </p:sp>
      <p:sp>
        <p:nvSpPr>
          <p:cNvPr id="144" name="Google Shape;144;g1848c36a46e_0_10"/>
          <p:cNvSpPr txBox="1"/>
          <p:nvPr/>
        </p:nvSpPr>
        <p:spPr>
          <a:xfrm>
            <a:off x="952500" y="7308750"/>
            <a:ext cx="115164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2000">
                <a:solidFill>
                  <a:schemeClr val="dk1"/>
                </a:solidFill>
              </a:rPr>
              <a:t>curl </a:t>
            </a:r>
            <a:r>
              <a:rPr lang="en-US" sz="2000">
                <a:solidFill>
                  <a:schemeClr val="dk1"/>
                </a:solidFill>
              </a:rPr>
              <a:t>is a command-line tool to transfer data to or from a server, using any of the supported protocols (HTTP, FTP, IMAP, POP3, SCP, SFTP, SMTP, TFTP, TELNET, LDAP, or FILE). </a:t>
            </a:r>
            <a:r>
              <a:rPr i="1" lang="en-US" sz="2000">
                <a:solidFill>
                  <a:schemeClr val="dk1"/>
                </a:solidFill>
              </a:rPr>
              <a:t>curl </a:t>
            </a:r>
            <a:r>
              <a:rPr lang="en-US" sz="2000">
                <a:solidFill>
                  <a:schemeClr val="dk1"/>
                </a:solidFill>
              </a:rPr>
              <a:t>is powered by Libcurl. This tool is preferred for automation since it is designed to work without user interaction. curl can transfer multiple files at once.</a:t>
            </a:r>
            <a:endParaRPr sz="2000">
              <a:solidFill>
                <a:schemeClr val="dk1"/>
              </a:solidFill>
            </a:endParaRPr>
          </a:p>
        </p:txBody>
      </p:sp>
      <p:sp>
        <p:nvSpPr>
          <p:cNvPr id="145" name="Google Shape;145;g1848c36a46e_0_10"/>
          <p:cNvSpPr txBox="1"/>
          <p:nvPr/>
        </p:nvSpPr>
        <p:spPr>
          <a:xfrm>
            <a:off x="1479775" y="8976000"/>
            <a:ext cx="6395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curl -# -O ftp://ftp.example.com/file.zip</a:t>
            </a:r>
            <a:endParaRPr/>
          </a:p>
          <a:p>
            <a:pPr indent="0" lvl="0" marL="0" rtl="0" algn="l">
              <a:spcBef>
                <a:spcPts val="0"/>
              </a:spcBef>
              <a:spcAft>
                <a:spcPts val="0"/>
              </a:spcAft>
              <a:buNone/>
            </a:pPr>
            <a:r>
              <a:rPr lang="en-US"/>
              <a:t>curl --silent ftp://ftp.example.com/file.zip</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1848c36a46e_0_15"/>
          <p:cNvSpPr txBox="1"/>
          <p:nvPr>
            <p:ph type="title"/>
          </p:nvPr>
        </p:nvSpPr>
        <p:spPr>
          <a:xfrm>
            <a:off x="443307" y="742116"/>
            <a:ext cx="12118200" cy="11874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systemctl</a:t>
            </a:r>
            <a:endParaRPr/>
          </a:p>
        </p:txBody>
      </p:sp>
      <p:sp>
        <p:nvSpPr>
          <p:cNvPr id="151" name="Google Shape;151;g1848c36a46e_0_15"/>
          <p:cNvSpPr txBox="1"/>
          <p:nvPr>
            <p:ph idx="1" type="body"/>
          </p:nvPr>
        </p:nvSpPr>
        <p:spPr>
          <a:xfrm>
            <a:off x="443307" y="2185434"/>
            <a:ext cx="12118200" cy="6478500"/>
          </a:xfrm>
          <a:prstGeom prst="rect">
            <a:avLst/>
          </a:prstGeom>
        </p:spPr>
        <p:txBody>
          <a:bodyPr anchorCtr="0" anchor="t" bIns="144475" lIns="144475" spcFirstLastPara="1" rIns="144475" wrap="square" tIns="144475">
            <a:normAutofit/>
          </a:bodyPr>
          <a:lstStyle/>
          <a:p>
            <a:pPr indent="0" lvl="0" marL="0" rtl="0" algn="l">
              <a:spcBef>
                <a:spcPts val="0"/>
              </a:spcBef>
              <a:spcAft>
                <a:spcPts val="1900"/>
              </a:spcAft>
              <a:buNone/>
            </a:pPr>
            <a:r>
              <a:rPr lang="en-US"/>
              <a:t>The systemctl command is a utility which is responsible for examining and controlling the systemd system and service manager. It is a collection of system management libraries, utilities and daemons which function as a successor to the System V init daemon. The new systemctl commands have proven quite useful in managing a servers services. It provides detailed information about specific systemd services, and others that have server-wide utilization.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19630c20c88_0_62"/>
          <p:cNvSpPr txBox="1"/>
          <p:nvPr>
            <p:ph type="title"/>
          </p:nvPr>
        </p:nvSpPr>
        <p:spPr>
          <a:xfrm>
            <a:off x="443307" y="742116"/>
            <a:ext cx="12118200" cy="11874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t/>
            </a:r>
            <a:endParaRPr/>
          </a:p>
        </p:txBody>
      </p:sp>
      <p:pic>
        <p:nvPicPr>
          <p:cNvPr id="157" name="Google Shape;157;g19630c20c88_0_62"/>
          <p:cNvPicPr preferRelativeResize="0"/>
          <p:nvPr/>
        </p:nvPicPr>
        <p:blipFill>
          <a:blip r:embed="rId3">
            <a:alphaModFix/>
          </a:blip>
          <a:stretch>
            <a:fillRect/>
          </a:stretch>
        </p:blipFill>
        <p:spPr>
          <a:xfrm>
            <a:off x="1645625" y="3359753"/>
            <a:ext cx="8736151" cy="4914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1848c36a46e_0_20"/>
          <p:cNvSpPr txBox="1"/>
          <p:nvPr>
            <p:ph type="title"/>
          </p:nvPr>
        </p:nvSpPr>
        <p:spPr>
          <a:xfrm>
            <a:off x="443307" y="742116"/>
            <a:ext cx="12118200" cy="11874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kill</a:t>
            </a:r>
            <a:endParaRPr/>
          </a:p>
        </p:txBody>
      </p:sp>
      <p:sp>
        <p:nvSpPr>
          <p:cNvPr id="163" name="Google Shape;163;g1848c36a46e_0_20"/>
          <p:cNvSpPr txBox="1"/>
          <p:nvPr>
            <p:ph idx="1" type="body"/>
          </p:nvPr>
        </p:nvSpPr>
        <p:spPr>
          <a:xfrm>
            <a:off x="952500" y="2590800"/>
            <a:ext cx="11099700" cy="1449600"/>
          </a:xfrm>
          <a:prstGeom prst="rect">
            <a:avLst/>
          </a:prstGeom>
        </p:spPr>
        <p:txBody>
          <a:bodyPr anchorCtr="0" anchor="t" bIns="144475" lIns="144475" spcFirstLastPara="1" rIns="144475" wrap="square" tIns="144475">
            <a:noAutofit/>
          </a:bodyPr>
          <a:lstStyle/>
          <a:p>
            <a:pPr indent="0" lvl="0" marL="0" rtl="0" algn="l">
              <a:spcBef>
                <a:spcPts val="0"/>
              </a:spcBef>
              <a:spcAft>
                <a:spcPts val="0"/>
              </a:spcAft>
              <a:buSzPts val="358"/>
              <a:buNone/>
            </a:pPr>
            <a:r>
              <a:rPr i="1" lang="en-US" sz="1685">
                <a:solidFill>
                  <a:schemeClr val="dk1"/>
                </a:solidFill>
                <a:latin typeface="Arial"/>
                <a:ea typeface="Arial"/>
                <a:cs typeface="Arial"/>
                <a:sym typeface="Arial"/>
              </a:rPr>
              <a:t>kill</a:t>
            </a:r>
            <a:r>
              <a:rPr lang="en-US" sz="1685">
                <a:solidFill>
                  <a:schemeClr val="dk1"/>
                </a:solidFill>
                <a:latin typeface="Arial"/>
                <a:ea typeface="Arial"/>
                <a:cs typeface="Arial"/>
                <a:sym typeface="Arial"/>
              </a:rPr>
              <a:t> command in Linux (located in /bin/kill), is a built-in command which is used to terminate processes manually. </a:t>
            </a:r>
            <a:r>
              <a:rPr i="1" lang="en-US" sz="1685">
                <a:solidFill>
                  <a:schemeClr val="dk1"/>
                </a:solidFill>
                <a:latin typeface="Arial"/>
                <a:ea typeface="Arial"/>
                <a:cs typeface="Arial"/>
                <a:sym typeface="Arial"/>
              </a:rPr>
              <a:t>kill</a:t>
            </a:r>
            <a:r>
              <a:rPr lang="en-US" sz="1685">
                <a:solidFill>
                  <a:schemeClr val="dk1"/>
                </a:solidFill>
                <a:latin typeface="Arial"/>
                <a:ea typeface="Arial"/>
                <a:cs typeface="Arial"/>
                <a:sym typeface="Arial"/>
              </a:rPr>
              <a:t> command sends a signal to a process which terminates the process. If the user doesn’t specify any signal which is to be sent along with kill command then default </a:t>
            </a:r>
            <a:r>
              <a:rPr i="1" lang="en-US" sz="1685">
                <a:solidFill>
                  <a:schemeClr val="dk1"/>
                </a:solidFill>
                <a:latin typeface="Arial"/>
                <a:ea typeface="Arial"/>
                <a:cs typeface="Arial"/>
                <a:sym typeface="Arial"/>
              </a:rPr>
              <a:t>TERM </a:t>
            </a:r>
            <a:r>
              <a:rPr lang="en-US" sz="1685">
                <a:solidFill>
                  <a:schemeClr val="dk1"/>
                </a:solidFill>
                <a:latin typeface="Arial"/>
                <a:ea typeface="Arial"/>
                <a:cs typeface="Arial"/>
                <a:sym typeface="Arial"/>
              </a:rPr>
              <a:t>signal is sent that terminates the process.</a:t>
            </a:r>
            <a:endParaRPr sz="1685">
              <a:solidFill>
                <a:schemeClr val="dk1"/>
              </a:solidFill>
              <a:latin typeface="Arial"/>
              <a:ea typeface="Arial"/>
              <a:cs typeface="Arial"/>
              <a:sym typeface="Arial"/>
            </a:endParaRPr>
          </a:p>
          <a:p>
            <a:pPr indent="0" lvl="0" marL="0" rtl="0" algn="l">
              <a:spcBef>
                <a:spcPts val="1900"/>
              </a:spcBef>
              <a:spcAft>
                <a:spcPts val="0"/>
              </a:spcAft>
              <a:buSzPts val="358"/>
              <a:buNone/>
            </a:pPr>
            <a:r>
              <a:rPr b="1" lang="en-US" sz="1457">
                <a:solidFill>
                  <a:schemeClr val="dk1"/>
                </a:solidFill>
                <a:latin typeface="Arial"/>
                <a:ea typeface="Arial"/>
                <a:cs typeface="Arial"/>
                <a:sym typeface="Arial"/>
              </a:rPr>
              <a:t>kill -l :</a:t>
            </a:r>
            <a:r>
              <a:rPr lang="en-US" sz="1457">
                <a:solidFill>
                  <a:schemeClr val="dk1"/>
                </a:solidFill>
                <a:latin typeface="Arial"/>
                <a:ea typeface="Arial"/>
                <a:cs typeface="Arial"/>
                <a:sym typeface="Arial"/>
              </a:rPr>
              <a:t>To display all the available signals you can use below command option:</a:t>
            </a:r>
            <a:endParaRPr sz="1457">
              <a:solidFill>
                <a:schemeClr val="dk1"/>
              </a:solidFill>
              <a:latin typeface="Arial"/>
              <a:ea typeface="Arial"/>
              <a:cs typeface="Arial"/>
              <a:sym typeface="Arial"/>
            </a:endParaRPr>
          </a:p>
          <a:p>
            <a:pPr indent="0" lvl="0" marL="0" rtl="0" algn="l">
              <a:spcBef>
                <a:spcPts val="1900"/>
              </a:spcBef>
              <a:spcAft>
                <a:spcPts val="0"/>
              </a:spcAft>
              <a:buSzPts val="358"/>
              <a:buNone/>
            </a:pPr>
            <a:r>
              <a:rPr lang="en-US" sz="1457">
                <a:solidFill>
                  <a:schemeClr val="dk1"/>
                </a:solidFill>
                <a:latin typeface="Arial"/>
                <a:ea typeface="Arial"/>
                <a:cs typeface="Arial"/>
                <a:sym typeface="Arial"/>
              </a:rPr>
              <a:t>ps: Is used to list all processes and their pids.</a:t>
            </a:r>
            <a:endParaRPr sz="1457">
              <a:solidFill>
                <a:schemeClr val="dk1"/>
              </a:solidFill>
              <a:latin typeface="Arial"/>
              <a:ea typeface="Arial"/>
              <a:cs typeface="Arial"/>
              <a:sym typeface="Arial"/>
            </a:endParaRPr>
          </a:p>
          <a:p>
            <a:pPr indent="0" lvl="0" marL="0" rtl="0" algn="l">
              <a:spcBef>
                <a:spcPts val="1900"/>
              </a:spcBef>
              <a:spcAft>
                <a:spcPts val="1900"/>
              </a:spcAft>
              <a:buSzPts val="358"/>
              <a:buNone/>
            </a:pPr>
            <a:r>
              <a:t/>
            </a:r>
            <a:endParaRPr sz="357">
              <a:solidFill>
                <a:schemeClr val="dk1"/>
              </a:solidFill>
              <a:latin typeface="Arial"/>
              <a:ea typeface="Arial"/>
              <a:cs typeface="Arial"/>
              <a:sym typeface="Arial"/>
            </a:endParaRPr>
          </a:p>
        </p:txBody>
      </p:sp>
      <p:sp>
        <p:nvSpPr>
          <p:cNvPr id="164" name="Google Shape;164;g1848c36a46e_0_20"/>
          <p:cNvSpPr txBox="1"/>
          <p:nvPr/>
        </p:nvSpPr>
        <p:spPr>
          <a:xfrm>
            <a:off x="1080875" y="50427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$kill pid</a:t>
            </a:r>
            <a:endParaRPr/>
          </a:p>
        </p:txBody>
      </p:sp>
      <p:sp>
        <p:nvSpPr>
          <p:cNvPr id="165" name="Google Shape;165;g1848c36a46e_0_20"/>
          <p:cNvSpPr txBox="1"/>
          <p:nvPr/>
        </p:nvSpPr>
        <p:spPr>
          <a:xfrm>
            <a:off x="1080875" y="54429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kill {-signal | -s signal} pid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19630c20c88_9_0"/>
          <p:cNvSpPr txBox="1"/>
          <p:nvPr>
            <p:ph type="title"/>
          </p:nvPr>
        </p:nvSpPr>
        <p:spPr>
          <a:xfrm>
            <a:off x="952500" y="-318700"/>
            <a:ext cx="11099700" cy="27318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cp</a:t>
            </a:r>
            <a:endParaRPr/>
          </a:p>
        </p:txBody>
      </p:sp>
      <p:sp>
        <p:nvSpPr>
          <p:cNvPr id="171" name="Google Shape;171;g19630c20c88_9_0"/>
          <p:cNvSpPr txBox="1"/>
          <p:nvPr>
            <p:ph idx="1" type="body"/>
          </p:nvPr>
        </p:nvSpPr>
        <p:spPr>
          <a:xfrm>
            <a:off x="298225" y="959350"/>
            <a:ext cx="12808800" cy="6286500"/>
          </a:xfrm>
          <a:prstGeom prst="rect">
            <a:avLst/>
          </a:prstGeom>
        </p:spPr>
        <p:txBody>
          <a:bodyPr anchorCtr="0" anchor="t" bIns="144475" lIns="144475" spcFirstLastPara="1" rIns="144475" wrap="square" tIns="144475">
            <a:noAutofit/>
          </a:bodyPr>
          <a:lstStyle/>
          <a:p>
            <a:pPr indent="0" lvl="0" marL="0" rtl="0" algn="l">
              <a:spcBef>
                <a:spcPts val="0"/>
              </a:spcBef>
              <a:spcAft>
                <a:spcPts val="0"/>
              </a:spcAft>
              <a:buNone/>
            </a:pPr>
            <a:r>
              <a:rPr b="1" lang="en-US" sz="2300">
                <a:solidFill>
                  <a:schemeClr val="dk1"/>
                </a:solidFill>
                <a:highlight>
                  <a:schemeClr val="lt1"/>
                </a:highlight>
                <a:latin typeface="Arial"/>
                <a:ea typeface="Arial"/>
                <a:cs typeface="Arial"/>
                <a:sym typeface="Arial"/>
              </a:rPr>
              <a:t>cp</a:t>
            </a:r>
            <a:r>
              <a:rPr lang="en-US" sz="2300">
                <a:solidFill>
                  <a:schemeClr val="dk1"/>
                </a:solidFill>
                <a:highlight>
                  <a:schemeClr val="lt1"/>
                </a:highlight>
                <a:latin typeface="Arial"/>
                <a:ea typeface="Arial"/>
                <a:cs typeface="Arial"/>
                <a:sym typeface="Arial"/>
              </a:rPr>
              <a:t> stands for </a:t>
            </a:r>
            <a:r>
              <a:rPr b="1" lang="en-US" sz="2300">
                <a:solidFill>
                  <a:schemeClr val="dk1"/>
                </a:solidFill>
                <a:highlight>
                  <a:schemeClr val="lt1"/>
                </a:highlight>
                <a:latin typeface="Arial"/>
                <a:ea typeface="Arial"/>
                <a:cs typeface="Arial"/>
                <a:sym typeface="Arial"/>
              </a:rPr>
              <a:t>copy</a:t>
            </a:r>
            <a:r>
              <a:rPr lang="en-US" sz="2300">
                <a:solidFill>
                  <a:schemeClr val="dk1"/>
                </a:solidFill>
                <a:highlight>
                  <a:schemeClr val="lt1"/>
                </a:highlight>
                <a:latin typeface="Arial"/>
                <a:ea typeface="Arial"/>
                <a:cs typeface="Arial"/>
                <a:sym typeface="Arial"/>
              </a:rPr>
              <a:t>. This command is used to copy files or group of files or directory. It creates an exact image of a file on a disk with different file name. </a:t>
            </a:r>
            <a:r>
              <a:rPr i="1" lang="en-US" sz="2300">
                <a:solidFill>
                  <a:schemeClr val="dk1"/>
                </a:solidFill>
                <a:highlight>
                  <a:schemeClr val="lt1"/>
                </a:highlight>
                <a:latin typeface="Arial"/>
                <a:ea typeface="Arial"/>
                <a:cs typeface="Arial"/>
                <a:sym typeface="Arial"/>
              </a:rPr>
              <a:t>cp </a:t>
            </a:r>
            <a:r>
              <a:rPr lang="en-US" sz="2300">
                <a:solidFill>
                  <a:schemeClr val="dk1"/>
                </a:solidFill>
                <a:highlight>
                  <a:schemeClr val="lt1"/>
                </a:highlight>
                <a:latin typeface="Arial"/>
                <a:ea typeface="Arial"/>
                <a:cs typeface="Arial"/>
                <a:sym typeface="Arial"/>
              </a:rPr>
              <a:t>command require at least two filenames in its arguments.</a:t>
            </a:r>
            <a:endParaRPr sz="2300">
              <a:solidFill>
                <a:schemeClr val="dk1"/>
              </a:solidFill>
              <a:highlight>
                <a:schemeClr val="lt1"/>
              </a:highlight>
              <a:latin typeface="Arial"/>
              <a:ea typeface="Arial"/>
              <a:cs typeface="Arial"/>
              <a:sym typeface="Arial"/>
            </a:endParaRPr>
          </a:p>
          <a:p>
            <a:pPr indent="0" lvl="0" marL="0" marR="190500" rtl="0" algn="l">
              <a:lnSpc>
                <a:spcPct val="115000"/>
              </a:lnSpc>
              <a:spcBef>
                <a:spcPts val="1900"/>
              </a:spcBef>
              <a:spcAft>
                <a:spcPts val="0"/>
              </a:spcAft>
              <a:buClr>
                <a:schemeClr val="dk1"/>
              </a:buClr>
              <a:buSzPts val="1100"/>
              <a:buFont typeface="Arial"/>
              <a:buNone/>
            </a:pPr>
            <a:r>
              <a:rPr b="1" lang="en-US" sz="2200">
                <a:solidFill>
                  <a:schemeClr val="accent1"/>
                </a:solidFill>
                <a:latin typeface="Courier New"/>
                <a:ea typeface="Courier New"/>
                <a:cs typeface="Courier New"/>
                <a:sym typeface="Courier New"/>
              </a:rPr>
              <a:t>Syntax: cp Src_file Dest_file</a:t>
            </a:r>
            <a:endParaRPr b="1" sz="2200">
              <a:solidFill>
                <a:schemeClr val="accent1"/>
              </a:solidFill>
              <a:latin typeface="Courier New"/>
              <a:ea typeface="Courier New"/>
              <a:cs typeface="Courier New"/>
              <a:sym typeface="Courier New"/>
            </a:endParaRPr>
          </a:p>
          <a:p>
            <a:pPr indent="0" lvl="0" marL="0" rtl="0" algn="l">
              <a:spcBef>
                <a:spcPts val="800"/>
              </a:spcBef>
              <a:spcAft>
                <a:spcPts val="0"/>
              </a:spcAft>
              <a:buNone/>
            </a:pPr>
            <a:r>
              <a:rPr b="1" lang="en-US" sz="2200">
                <a:solidFill>
                  <a:schemeClr val="accent1"/>
                </a:solidFill>
                <a:latin typeface="Courier New"/>
                <a:ea typeface="Courier New"/>
                <a:cs typeface="Courier New"/>
                <a:sym typeface="Courier New"/>
              </a:rPr>
              <a:t>$ ls</a:t>
            </a:r>
            <a:endParaRPr sz="2200">
              <a:solidFill>
                <a:schemeClr val="accent1"/>
              </a:solidFill>
              <a:latin typeface="Courier New"/>
              <a:ea typeface="Courier New"/>
              <a:cs typeface="Courier New"/>
              <a:sym typeface="Courier New"/>
            </a:endParaRPr>
          </a:p>
          <a:p>
            <a:pPr indent="457200" lvl="0" marL="0" rtl="0" algn="l">
              <a:spcBef>
                <a:spcPts val="1900"/>
              </a:spcBef>
              <a:spcAft>
                <a:spcPts val="0"/>
              </a:spcAft>
              <a:buNone/>
            </a:pPr>
            <a:r>
              <a:rPr lang="en-US" sz="2200">
                <a:solidFill>
                  <a:schemeClr val="accent1"/>
                </a:solidFill>
                <a:latin typeface="Courier New"/>
                <a:ea typeface="Courier New"/>
                <a:cs typeface="Courier New"/>
                <a:sym typeface="Courier New"/>
              </a:rPr>
              <a:t>a.txt</a:t>
            </a:r>
            <a:endParaRPr sz="2200">
              <a:solidFill>
                <a:schemeClr val="accent1"/>
              </a:solidFill>
              <a:latin typeface="Courier New"/>
              <a:ea typeface="Courier New"/>
              <a:cs typeface="Courier New"/>
              <a:sym typeface="Courier New"/>
            </a:endParaRPr>
          </a:p>
          <a:p>
            <a:pPr indent="0" lvl="0" marL="0" rtl="0" algn="l">
              <a:spcBef>
                <a:spcPts val="1900"/>
              </a:spcBef>
              <a:spcAft>
                <a:spcPts val="0"/>
              </a:spcAft>
              <a:buNone/>
            </a:pPr>
            <a:r>
              <a:rPr b="1" lang="en-US" sz="2200">
                <a:solidFill>
                  <a:schemeClr val="accent1"/>
                </a:solidFill>
                <a:latin typeface="Courier New"/>
                <a:ea typeface="Courier New"/>
                <a:cs typeface="Courier New"/>
                <a:sym typeface="Courier New"/>
              </a:rPr>
              <a:t>$ cp a.txt b.txt</a:t>
            </a:r>
            <a:endParaRPr sz="2200">
              <a:solidFill>
                <a:schemeClr val="accent1"/>
              </a:solidFill>
              <a:latin typeface="Courier New"/>
              <a:ea typeface="Courier New"/>
              <a:cs typeface="Courier New"/>
              <a:sym typeface="Courier New"/>
            </a:endParaRPr>
          </a:p>
          <a:p>
            <a:pPr indent="0" lvl="0" marL="0" rtl="0" algn="l">
              <a:spcBef>
                <a:spcPts val="1900"/>
              </a:spcBef>
              <a:spcAft>
                <a:spcPts val="0"/>
              </a:spcAft>
              <a:buNone/>
            </a:pPr>
            <a:r>
              <a:rPr b="1" lang="en-US" sz="2200">
                <a:solidFill>
                  <a:schemeClr val="accent1"/>
                </a:solidFill>
                <a:latin typeface="Courier New"/>
                <a:ea typeface="Courier New"/>
                <a:cs typeface="Courier New"/>
                <a:sym typeface="Courier New"/>
              </a:rPr>
              <a:t>$ ls</a:t>
            </a:r>
            <a:endParaRPr sz="2200">
              <a:solidFill>
                <a:schemeClr val="accent1"/>
              </a:solidFill>
              <a:latin typeface="Courier New"/>
              <a:ea typeface="Courier New"/>
              <a:cs typeface="Courier New"/>
              <a:sym typeface="Courier New"/>
            </a:endParaRPr>
          </a:p>
          <a:p>
            <a:pPr indent="457200" lvl="0" marL="0" marR="190500" rtl="0" algn="l">
              <a:lnSpc>
                <a:spcPct val="115000"/>
              </a:lnSpc>
              <a:spcBef>
                <a:spcPts val="1900"/>
              </a:spcBef>
              <a:spcAft>
                <a:spcPts val="800"/>
              </a:spcAft>
              <a:buClr>
                <a:schemeClr val="dk1"/>
              </a:buClr>
              <a:buSzPts val="1100"/>
              <a:buFont typeface="Arial"/>
              <a:buNone/>
            </a:pPr>
            <a:r>
              <a:rPr lang="en-US" sz="2200">
                <a:solidFill>
                  <a:schemeClr val="accent1"/>
                </a:solidFill>
                <a:latin typeface="Courier New"/>
                <a:ea typeface="Courier New"/>
                <a:cs typeface="Courier New"/>
                <a:sym typeface="Courier New"/>
              </a:rPr>
              <a:t>a.txt  b.txt</a:t>
            </a:r>
            <a:endParaRPr sz="2300">
              <a:solidFill>
                <a:schemeClr val="dk1"/>
              </a:solidFill>
              <a:highlight>
                <a:schemeClr val="lt1"/>
              </a:highlight>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19630c20c88_15_3"/>
          <p:cNvSpPr txBox="1"/>
          <p:nvPr>
            <p:ph type="title"/>
          </p:nvPr>
        </p:nvSpPr>
        <p:spPr>
          <a:xfrm>
            <a:off x="443307" y="742116"/>
            <a:ext cx="12118200" cy="11874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mv</a:t>
            </a:r>
            <a:endParaRPr/>
          </a:p>
        </p:txBody>
      </p:sp>
      <p:sp>
        <p:nvSpPr>
          <p:cNvPr id="177" name="Google Shape;177;g19630c20c88_15_3"/>
          <p:cNvSpPr txBox="1"/>
          <p:nvPr>
            <p:ph idx="1" type="body"/>
          </p:nvPr>
        </p:nvSpPr>
        <p:spPr>
          <a:xfrm>
            <a:off x="952500" y="2590800"/>
            <a:ext cx="12052200" cy="3272400"/>
          </a:xfrm>
          <a:prstGeom prst="rect">
            <a:avLst/>
          </a:prstGeom>
        </p:spPr>
        <p:txBody>
          <a:bodyPr anchorCtr="0" anchor="t" bIns="144475" lIns="144475" spcFirstLastPara="1" rIns="144475" wrap="square" tIns="144475">
            <a:normAutofit fontScale="55000" lnSpcReduction="10000"/>
          </a:bodyPr>
          <a:lstStyle/>
          <a:p>
            <a:pPr indent="0" lvl="0" marL="0" rtl="0" algn="l">
              <a:spcBef>
                <a:spcPts val="0"/>
              </a:spcBef>
              <a:spcAft>
                <a:spcPts val="0"/>
              </a:spcAft>
              <a:buNone/>
            </a:pPr>
            <a:r>
              <a:rPr b="1" lang="en-US" sz="4568">
                <a:solidFill>
                  <a:schemeClr val="accent1"/>
                </a:solidFill>
                <a:highlight>
                  <a:schemeClr val="lt1"/>
                </a:highlight>
                <a:latin typeface="Arial"/>
                <a:ea typeface="Arial"/>
                <a:cs typeface="Arial"/>
                <a:sym typeface="Arial"/>
              </a:rPr>
              <a:t>mv</a:t>
            </a:r>
            <a:r>
              <a:rPr lang="en-US" sz="4568">
                <a:solidFill>
                  <a:schemeClr val="accent1"/>
                </a:solidFill>
                <a:highlight>
                  <a:schemeClr val="lt1"/>
                </a:highlight>
                <a:latin typeface="Arial"/>
                <a:ea typeface="Arial"/>
                <a:cs typeface="Arial"/>
                <a:sym typeface="Arial"/>
              </a:rPr>
              <a:t> stands for </a:t>
            </a:r>
            <a:r>
              <a:rPr b="1" lang="en-US" sz="4568">
                <a:solidFill>
                  <a:schemeClr val="accent1"/>
                </a:solidFill>
                <a:highlight>
                  <a:schemeClr val="lt1"/>
                </a:highlight>
                <a:latin typeface="Arial"/>
                <a:ea typeface="Arial"/>
                <a:cs typeface="Arial"/>
                <a:sym typeface="Arial"/>
              </a:rPr>
              <a:t>move</a:t>
            </a:r>
            <a:r>
              <a:rPr lang="en-US" sz="4568">
                <a:solidFill>
                  <a:schemeClr val="accent1"/>
                </a:solidFill>
                <a:highlight>
                  <a:schemeClr val="lt1"/>
                </a:highlight>
                <a:latin typeface="Arial"/>
                <a:ea typeface="Arial"/>
                <a:cs typeface="Arial"/>
                <a:sym typeface="Arial"/>
              </a:rPr>
              <a:t>. mv is used to move one or more files or directories from one place to another in a file system like UNIX. It has two distinct functions: </a:t>
            </a:r>
            <a:endParaRPr sz="4568">
              <a:solidFill>
                <a:schemeClr val="accent1"/>
              </a:solidFill>
              <a:highlight>
                <a:schemeClr val="lt1"/>
              </a:highlight>
              <a:latin typeface="Arial"/>
              <a:ea typeface="Arial"/>
              <a:cs typeface="Arial"/>
              <a:sym typeface="Arial"/>
            </a:endParaRPr>
          </a:p>
          <a:p>
            <a:pPr indent="0" lvl="0" marL="0" rtl="0" algn="l">
              <a:lnSpc>
                <a:spcPct val="115000"/>
              </a:lnSpc>
              <a:spcBef>
                <a:spcPts val="1900"/>
              </a:spcBef>
              <a:spcAft>
                <a:spcPts val="0"/>
              </a:spcAft>
              <a:buNone/>
            </a:pPr>
            <a:r>
              <a:rPr lang="en-US" sz="4568">
                <a:solidFill>
                  <a:schemeClr val="accent1"/>
                </a:solidFill>
                <a:highlight>
                  <a:schemeClr val="lt1"/>
                </a:highlight>
                <a:latin typeface="Arial"/>
                <a:ea typeface="Arial"/>
                <a:cs typeface="Arial"/>
                <a:sym typeface="Arial"/>
              </a:rPr>
              <a:t>It has two distinct functions: </a:t>
            </a:r>
            <a:endParaRPr sz="5446">
              <a:solidFill>
                <a:schemeClr val="accent1"/>
              </a:solidFill>
              <a:highlight>
                <a:schemeClr val="lt1"/>
              </a:highlight>
              <a:latin typeface="Arial"/>
              <a:ea typeface="Arial"/>
              <a:cs typeface="Arial"/>
              <a:sym typeface="Arial"/>
            </a:endParaRPr>
          </a:p>
          <a:p>
            <a:pPr indent="0" lvl="0" marL="0" rtl="0" algn="l">
              <a:lnSpc>
                <a:spcPct val="115000"/>
              </a:lnSpc>
              <a:spcBef>
                <a:spcPts val="1900"/>
              </a:spcBef>
              <a:spcAft>
                <a:spcPts val="0"/>
              </a:spcAft>
              <a:buClr>
                <a:schemeClr val="dk1"/>
              </a:buClr>
              <a:buSzPts val="605"/>
              <a:buFont typeface="Arial"/>
              <a:buNone/>
            </a:pPr>
            <a:r>
              <a:rPr b="1" lang="en-US" sz="5446">
                <a:solidFill>
                  <a:schemeClr val="accent1"/>
                </a:solidFill>
                <a:highlight>
                  <a:schemeClr val="lt1"/>
                </a:highlight>
                <a:latin typeface="Arial"/>
                <a:ea typeface="Arial"/>
                <a:cs typeface="Arial"/>
                <a:sym typeface="Arial"/>
              </a:rPr>
              <a:t>(i)</a:t>
            </a:r>
            <a:r>
              <a:rPr lang="en-US" sz="5446">
                <a:solidFill>
                  <a:schemeClr val="accent1"/>
                </a:solidFill>
                <a:highlight>
                  <a:schemeClr val="lt1"/>
                </a:highlight>
                <a:latin typeface="Arial"/>
                <a:ea typeface="Arial"/>
                <a:cs typeface="Arial"/>
                <a:sym typeface="Arial"/>
              </a:rPr>
              <a:t> It renames a file or folder. </a:t>
            </a:r>
            <a:endParaRPr sz="5446">
              <a:solidFill>
                <a:schemeClr val="accent1"/>
              </a:solidFill>
              <a:highlight>
                <a:schemeClr val="lt1"/>
              </a:highlight>
              <a:latin typeface="Arial"/>
              <a:ea typeface="Arial"/>
              <a:cs typeface="Arial"/>
              <a:sym typeface="Arial"/>
            </a:endParaRPr>
          </a:p>
          <a:p>
            <a:pPr indent="0" lvl="0" marL="0" rtl="0" algn="l">
              <a:spcBef>
                <a:spcPts val="1900"/>
              </a:spcBef>
              <a:spcAft>
                <a:spcPts val="1900"/>
              </a:spcAft>
              <a:buNone/>
            </a:pPr>
            <a:r>
              <a:rPr b="1" lang="en-US" sz="5446">
                <a:solidFill>
                  <a:schemeClr val="accent1"/>
                </a:solidFill>
                <a:highlight>
                  <a:schemeClr val="lt1"/>
                </a:highlight>
                <a:latin typeface="Arial"/>
                <a:ea typeface="Arial"/>
                <a:cs typeface="Arial"/>
                <a:sym typeface="Arial"/>
              </a:rPr>
              <a:t>(ii)</a:t>
            </a:r>
            <a:r>
              <a:rPr lang="en-US" sz="5446">
                <a:solidFill>
                  <a:schemeClr val="accent1"/>
                </a:solidFill>
                <a:highlight>
                  <a:schemeClr val="lt1"/>
                </a:highlight>
                <a:latin typeface="Arial"/>
                <a:ea typeface="Arial"/>
                <a:cs typeface="Arial"/>
                <a:sym typeface="Arial"/>
              </a:rPr>
              <a:t> It moves a group of files to a different directory. </a:t>
            </a:r>
            <a:endParaRPr sz="5446">
              <a:solidFill>
                <a:schemeClr val="accent1"/>
              </a:solidFill>
              <a:highlight>
                <a:schemeClr val="lt1"/>
              </a:highlight>
              <a:latin typeface="Arial"/>
              <a:ea typeface="Arial"/>
              <a:cs typeface="Arial"/>
              <a:sym typeface="Arial"/>
            </a:endParaRPr>
          </a:p>
        </p:txBody>
      </p:sp>
      <p:sp>
        <p:nvSpPr>
          <p:cNvPr id="178" name="Google Shape;178;g19630c20c88_15_3"/>
          <p:cNvSpPr txBox="1"/>
          <p:nvPr/>
        </p:nvSpPr>
        <p:spPr>
          <a:xfrm>
            <a:off x="952500" y="1920500"/>
            <a:ext cx="6956700" cy="538800"/>
          </a:xfrm>
          <a:prstGeom prst="rect">
            <a:avLst/>
          </a:prstGeom>
          <a:noFill/>
          <a:ln>
            <a:noFill/>
          </a:ln>
        </p:spPr>
        <p:txBody>
          <a:bodyPr anchorCtr="0" anchor="t" bIns="91425" lIns="91425" spcFirstLastPara="1" rIns="91425" wrap="square" tIns="91425">
            <a:spAutoFit/>
          </a:bodyPr>
          <a:lstStyle/>
          <a:p>
            <a:pPr indent="0" lvl="0" marL="190500" marR="190500" rtl="0" algn="l">
              <a:lnSpc>
                <a:spcPct val="115000"/>
              </a:lnSpc>
              <a:spcBef>
                <a:spcPts val="0"/>
              </a:spcBef>
              <a:spcAft>
                <a:spcPts val="800"/>
              </a:spcAft>
              <a:buNone/>
            </a:pPr>
            <a:r>
              <a:rPr b="1" lang="en-US" sz="2300">
                <a:solidFill>
                  <a:schemeClr val="dk1"/>
                </a:solidFill>
                <a:latin typeface="Courier New"/>
                <a:ea typeface="Courier New"/>
                <a:cs typeface="Courier New"/>
                <a:sym typeface="Courier New"/>
              </a:rPr>
              <a:t>mv [Option] source destination</a:t>
            </a:r>
            <a:endParaRPr b="1" sz="2300">
              <a:solidFill>
                <a:schemeClr val="dk1"/>
              </a:solidFill>
              <a:latin typeface="Courier New"/>
              <a:ea typeface="Courier New"/>
              <a:cs typeface="Courier New"/>
              <a:sym typeface="Courier New"/>
            </a:endParaRPr>
          </a:p>
        </p:txBody>
      </p:sp>
      <p:sp>
        <p:nvSpPr>
          <p:cNvPr id="179" name="Google Shape;179;g19630c20c88_15_3"/>
          <p:cNvSpPr txBox="1"/>
          <p:nvPr/>
        </p:nvSpPr>
        <p:spPr>
          <a:xfrm>
            <a:off x="520325" y="5994700"/>
            <a:ext cx="5500500" cy="30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300">
                <a:solidFill>
                  <a:schemeClr val="accent1"/>
                </a:solidFill>
                <a:highlight>
                  <a:schemeClr val="lt1"/>
                </a:highlight>
                <a:latin typeface="Courier New"/>
                <a:ea typeface="Courier New"/>
                <a:cs typeface="Courier New"/>
                <a:sym typeface="Courier New"/>
              </a:rPr>
              <a:t>$ ls</a:t>
            </a:r>
            <a:endParaRPr sz="2300">
              <a:solidFill>
                <a:schemeClr val="accent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US" sz="2300">
                <a:solidFill>
                  <a:schemeClr val="accent1"/>
                </a:solidFill>
                <a:highlight>
                  <a:schemeClr val="lt1"/>
                </a:highlight>
                <a:latin typeface="Courier New"/>
                <a:ea typeface="Courier New"/>
                <a:cs typeface="Courier New"/>
                <a:sym typeface="Courier New"/>
              </a:rPr>
              <a:t>a.txt  b.txt  c.txt  d.txt</a:t>
            </a:r>
            <a:endParaRPr sz="2300">
              <a:solidFill>
                <a:schemeClr val="accent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t/>
            </a:r>
            <a:endParaRPr sz="2300">
              <a:solidFill>
                <a:schemeClr val="accent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US" sz="2300">
                <a:solidFill>
                  <a:schemeClr val="accent1"/>
                </a:solidFill>
                <a:highlight>
                  <a:schemeClr val="lt1"/>
                </a:highlight>
                <a:latin typeface="Courier New"/>
                <a:ea typeface="Courier New"/>
                <a:cs typeface="Courier New"/>
                <a:sym typeface="Courier New"/>
              </a:rPr>
              <a:t>$ mv a.txt geek.txt</a:t>
            </a:r>
            <a:endParaRPr sz="2300">
              <a:solidFill>
                <a:schemeClr val="accent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t/>
            </a:r>
            <a:endParaRPr sz="2300">
              <a:solidFill>
                <a:schemeClr val="accent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US" sz="2300">
                <a:solidFill>
                  <a:schemeClr val="accent1"/>
                </a:solidFill>
                <a:highlight>
                  <a:schemeClr val="lt1"/>
                </a:highlight>
                <a:latin typeface="Courier New"/>
                <a:ea typeface="Courier New"/>
                <a:cs typeface="Courier New"/>
                <a:sym typeface="Courier New"/>
              </a:rPr>
              <a:t>$ ls</a:t>
            </a:r>
            <a:endParaRPr sz="2300">
              <a:solidFill>
                <a:schemeClr val="accent1"/>
              </a:solidFill>
              <a:highlight>
                <a:schemeClr val="lt1"/>
              </a:highlight>
              <a:latin typeface="Courier New"/>
              <a:ea typeface="Courier New"/>
              <a:cs typeface="Courier New"/>
              <a:sym typeface="Courier New"/>
            </a:endParaRPr>
          </a:p>
          <a:p>
            <a:pPr indent="0" lvl="0" marL="190500" marR="190500" rtl="0" algn="l">
              <a:lnSpc>
                <a:spcPct val="115000"/>
              </a:lnSpc>
              <a:spcBef>
                <a:spcPts val="0"/>
              </a:spcBef>
              <a:spcAft>
                <a:spcPts val="800"/>
              </a:spcAft>
              <a:buNone/>
            </a:pPr>
            <a:r>
              <a:rPr lang="en-US" sz="2300">
                <a:solidFill>
                  <a:schemeClr val="accent1"/>
                </a:solidFill>
                <a:highlight>
                  <a:schemeClr val="lt1"/>
                </a:highlight>
                <a:latin typeface="Courier New"/>
                <a:ea typeface="Courier New"/>
                <a:cs typeface="Courier New"/>
                <a:sym typeface="Courier New"/>
              </a:rPr>
              <a:t>b.txt  c.txt  d.txt  geek.txt</a:t>
            </a:r>
            <a:endParaRPr sz="2300">
              <a:solidFill>
                <a:schemeClr val="accent1"/>
              </a:solidFill>
              <a:highlight>
                <a:schemeClr val="lt1"/>
              </a:highlight>
              <a:latin typeface="Courier New"/>
              <a:ea typeface="Courier New"/>
              <a:cs typeface="Courier New"/>
              <a:sym typeface="Courier New"/>
            </a:endParaRPr>
          </a:p>
        </p:txBody>
      </p:sp>
      <p:sp>
        <p:nvSpPr>
          <p:cNvPr id="180" name="Google Shape;180;g19630c20c88_15_3"/>
          <p:cNvSpPr txBox="1"/>
          <p:nvPr/>
        </p:nvSpPr>
        <p:spPr>
          <a:xfrm>
            <a:off x="6264275" y="7473175"/>
            <a:ext cx="6548100" cy="6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850">
                <a:solidFill>
                  <a:srgbClr val="C20CB9"/>
                </a:solidFill>
                <a:latin typeface="Courier New"/>
                <a:ea typeface="Courier New"/>
                <a:cs typeface="Courier New"/>
                <a:sym typeface="Courier New"/>
              </a:rPr>
              <a:t>mv</a:t>
            </a:r>
            <a:r>
              <a:rPr lang="en-US" sz="2850">
                <a:solidFill>
                  <a:srgbClr val="222222"/>
                </a:solidFill>
                <a:highlight>
                  <a:srgbClr val="F8F8F8"/>
                </a:highlight>
                <a:latin typeface="Courier New"/>
                <a:ea typeface="Courier New"/>
                <a:cs typeface="Courier New"/>
                <a:sym typeface="Courier New"/>
              </a:rPr>
              <a:t> example.txt ~</a:t>
            </a:r>
            <a:r>
              <a:rPr b="1" lang="en-US" sz="2850">
                <a:solidFill>
                  <a:schemeClr val="dk1"/>
                </a:solidFill>
                <a:latin typeface="Courier New"/>
                <a:ea typeface="Courier New"/>
                <a:cs typeface="Courier New"/>
                <a:sym typeface="Courier New"/>
              </a:rPr>
              <a:t>/</a:t>
            </a:r>
            <a:r>
              <a:rPr lang="en-US" sz="2850">
                <a:solidFill>
                  <a:srgbClr val="222222"/>
                </a:solidFill>
                <a:highlight>
                  <a:srgbClr val="F8F8F8"/>
                </a:highlight>
                <a:latin typeface="Courier New"/>
                <a:ea typeface="Courier New"/>
                <a:cs typeface="Courier New"/>
                <a:sym typeface="Courier New"/>
              </a:rPr>
              <a:t>Documents</a:t>
            </a:r>
            <a:endParaRPr sz="29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18131ed7260_0_16"/>
          <p:cNvSpPr txBox="1"/>
          <p:nvPr>
            <p:ph type="title"/>
          </p:nvPr>
        </p:nvSpPr>
        <p:spPr>
          <a:xfrm>
            <a:off x="443307" y="742116"/>
            <a:ext cx="12118200" cy="11874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Manage access to the root account</a:t>
            </a:r>
            <a:endParaRPr/>
          </a:p>
        </p:txBody>
      </p:sp>
      <p:sp>
        <p:nvSpPr>
          <p:cNvPr id="186" name="Google Shape;186;g18131ed7260_0_16"/>
          <p:cNvSpPr txBox="1"/>
          <p:nvPr>
            <p:ph idx="1" type="body"/>
          </p:nvPr>
        </p:nvSpPr>
        <p:spPr>
          <a:xfrm>
            <a:off x="443307" y="2185434"/>
            <a:ext cx="12118200" cy="6478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sz="1800"/>
              <a:t>Sudo, the one command to rule them all. It stands for “super user do!” and is pronounced like “sue dough”.</a:t>
            </a:r>
            <a:endParaRPr sz="1800"/>
          </a:p>
          <a:p>
            <a:pPr indent="0" lvl="0" marL="0" rtl="0" algn="l">
              <a:spcBef>
                <a:spcPts val="1900"/>
              </a:spcBef>
              <a:spcAft>
                <a:spcPts val="0"/>
              </a:spcAft>
              <a:buClr>
                <a:schemeClr val="dk1"/>
              </a:buClr>
              <a:buSzPts val="1100"/>
              <a:buFont typeface="Arial"/>
              <a:buNone/>
            </a:pPr>
            <a:r>
              <a:rPr lang="en-US" sz="1800"/>
              <a:t>If you prefix “sudo” with any Linux command, it will run that command with elevated privileges. Elevated privileges are required to perform certain administrative tasks.</a:t>
            </a:r>
            <a:endParaRPr sz="1800"/>
          </a:p>
          <a:p>
            <a:pPr indent="0" lvl="0" marL="0" rtl="0" algn="l">
              <a:lnSpc>
                <a:spcPct val="115000"/>
              </a:lnSpc>
              <a:spcBef>
                <a:spcPts val="1900"/>
              </a:spcBef>
              <a:spcAft>
                <a:spcPts val="0"/>
              </a:spcAft>
              <a:buClr>
                <a:schemeClr val="dk1"/>
              </a:buClr>
              <a:buSzPts val="1100"/>
              <a:buFont typeface="Arial"/>
              <a:buNone/>
            </a:pPr>
            <a:r>
              <a:rPr b="1" lang="en-US" sz="1800">
                <a:solidFill>
                  <a:schemeClr val="dk1"/>
                </a:solidFill>
                <a:latin typeface="Arial"/>
                <a:ea typeface="Arial"/>
                <a:cs typeface="Arial"/>
                <a:sym typeface="Arial"/>
              </a:rPr>
              <a:t>The sudoers file</a:t>
            </a:r>
            <a:endParaRPr b="1" sz="1800">
              <a:solidFill>
                <a:schemeClr val="dk1"/>
              </a:solidFill>
              <a:latin typeface="Arial"/>
              <a:ea typeface="Arial"/>
              <a:cs typeface="Arial"/>
              <a:sym typeface="Arial"/>
            </a:endParaRPr>
          </a:p>
          <a:p>
            <a:pPr indent="0" lvl="0" marL="0" rtl="0" algn="l">
              <a:lnSpc>
                <a:spcPct val="115000"/>
              </a:lnSpc>
              <a:spcBef>
                <a:spcPts val="400"/>
              </a:spcBef>
              <a:spcAft>
                <a:spcPts val="0"/>
              </a:spcAft>
              <a:buClr>
                <a:schemeClr val="dk1"/>
              </a:buClr>
              <a:buSzPts val="1100"/>
              <a:buFont typeface="Arial"/>
              <a:buNone/>
            </a:pPr>
            <a:r>
              <a:rPr lang="en-US" sz="1800">
                <a:solidFill>
                  <a:schemeClr val="dk1"/>
                </a:solidFill>
                <a:latin typeface="Arial"/>
                <a:ea typeface="Arial"/>
                <a:cs typeface="Arial"/>
                <a:sym typeface="Arial"/>
              </a:rPr>
              <a:t>This file is the seedy underbelly of sudo. It controls who can use the sudo command to gain elevated privileges. It is usually located at </a:t>
            </a:r>
            <a:r>
              <a:rPr b="1" lang="en-US" sz="1800">
                <a:solidFill>
                  <a:schemeClr val="dk1"/>
                </a:solidFill>
                <a:latin typeface="Arial"/>
                <a:ea typeface="Arial"/>
                <a:cs typeface="Arial"/>
                <a:sym typeface="Arial"/>
              </a:rPr>
              <a:t>/etc/sudoers</a:t>
            </a:r>
            <a:r>
              <a:rPr lang="en-US" sz="1800">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a:p>
            <a:pPr indent="0" lvl="0" marL="0" rtl="0" algn="l">
              <a:spcBef>
                <a:spcPts val="1900"/>
              </a:spcBef>
              <a:spcAft>
                <a:spcPts val="0"/>
              </a:spcAft>
              <a:buClr>
                <a:schemeClr val="dk1"/>
              </a:buClr>
              <a:buSzPts val="1100"/>
              <a:buFont typeface="Arial"/>
              <a:buNone/>
            </a:pPr>
            <a:r>
              <a:rPr lang="en-US"/>
              <a:t>username   ALL=(ALL)   	ALL //gives user "username" sudo access%wheel     ALL=(ALL)       ALL //Gives all users that belong to the wheel group sudo access</a:t>
            </a:r>
            <a:endParaRPr/>
          </a:p>
          <a:p>
            <a:pPr indent="0" lvl="0" marL="0" rtl="0" algn="l">
              <a:spcBef>
                <a:spcPts val="1900"/>
              </a:spcBef>
              <a:spcAft>
                <a:spcPts val="19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18131ed7260_0_22"/>
          <p:cNvSpPr txBox="1"/>
          <p:nvPr>
            <p:ph type="title"/>
          </p:nvPr>
        </p:nvSpPr>
        <p:spPr>
          <a:xfrm>
            <a:off x="443307" y="742116"/>
            <a:ext cx="12118200" cy="11874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GREP</a:t>
            </a:r>
            <a:endParaRPr/>
          </a:p>
        </p:txBody>
      </p:sp>
      <p:sp>
        <p:nvSpPr>
          <p:cNvPr id="192" name="Google Shape;192;g18131ed7260_0_22"/>
          <p:cNvSpPr txBox="1"/>
          <p:nvPr>
            <p:ph idx="1" type="body"/>
          </p:nvPr>
        </p:nvSpPr>
        <p:spPr>
          <a:xfrm>
            <a:off x="443300" y="2912051"/>
            <a:ext cx="12118200" cy="5751900"/>
          </a:xfrm>
          <a:prstGeom prst="rect">
            <a:avLst/>
          </a:prstGeom>
          <a:solidFill>
            <a:schemeClr val="lt1"/>
          </a:solidFill>
        </p:spPr>
        <p:txBody>
          <a:bodyPr anchorCtr="0" anchor="t" bIns="144475" lIns="144475" spcFirstLastPara="1" rIns="144475" wrap="square" tIns="144475">
            <a:noAutofit/>
          </a:bodyPr>
          <a:lstStyle/>
          <a:p>
            <a:pPr indent="-314325" lvl="0" marL="749300" rtl="0" algn="l">
              <a:lnSpc>
                <a:spcPct val="115000"/>
              </a:lnSpc>
              <a:spcBef>
                <a:spcPts val="0"/>
              </a:spcBef>
              <a:spcAft>
                <a:spcPts val="0"/>
              </a:spcAft>
              <a:buClr>
                <a:srgbClr val="111111"/>
              </a:buClr>
              <a:buSzPts val="1350"/>
              <a:buFont typeface="Arial"/>
              <a:buAutoNum type="arabicPeriod"/>
            </a:pPr>
            <a:r>
              <a:rPr lang="en-US" sz="2650">
                <a:solidFill>
                  <a:srgbClr val="111111"/>
                </a:solidFill>
                <a:latin typeface="Arial"/>
                <a:ea typeface="Arial"/>
                <a:cs typeface="Arial"/>
                <a:sym typeface="Arial"/>
              </a:rPr>
              <a:t>Search any line that contains the word in filename on Linux:</a:t>
            </a:r>
            <a:br>
              <a:rPr lang="en-US" sz="2650">
                <a:solidFill>
                  <a:srgbClr val="111111"/>
                </a:solidFill>
                <a:latin typeface="Arial"/>
                <a:ea typeface="Arial"/>
                <a:cs typeface="Arial"/>
                <a:sym typeface="Arial"/>
              </a:rPr>
            </a:br>
            <a:r>
              <a:rPr b="1" lang="en-US" sz="2350">
                <a:solidFill>
                  <a:srgbClr val="4E4E4E"/>
                </a:solidFill>
                <a:highlight>
                  <a:srgbClr val="F7F7F7"/>
                </a:highlight>
                <a:latin typeface="Verdana"/>
                <a:ea typeface="Verdana"/>
                <a:cs typeface="Verdana"/>
                <a:sym typeface="Verdana"/>
              </a:rPr>
              <a:t>grep 'word' filename</a:t>
            </a:r>
            <a:endParaRPr b="1" sz="2350">
              <a:solidFill>
                <a:srgbClr val="4E4E4E"/>
              </a:solidFill>
              <a:highlight>
                <a:srgbClr val="F7F7F7"/>
              </a:highlight>
              <a:latin typeface="Verdana"/>
              <a:ea typeface="Verdana"/>
              <a:cs typeface="Verdana"/>
              <a:sym typeface="Verdana"/>
            </a:endParaRPr>
          </a:p>
          <a:p>
            <a:pPr indent="-314325" lvl="0" marL="749300" rtl="0" algn="l">
              <a:lnSpc>
                <a:spcPct val="115000"/>
              </a:lnSpc>
              <a:spcBef>
                <a:spcPts val="0"/>
              </a:spcBef>
              <a:spcAft>
                <a:spcPts val="0"/>
              </a:spcAft>
              <a:buClr>
                <a:srgbClr val="111111"/>
              </a:buClr>
              <a:buSzPts val="1350"/>
              <a:buFont typeface="Arial"/>
              <a:buAutoNum type="arabicPeriod"/>
            </a:pPr>
            <a:r>
              <a:rPr lang="en-US" sz="2650">
                <a:solidFill>
                  <a:srgbClr val="111111"/>
                </a:solidFill>
                <a:latin typeface="Arial"/>
                <a:ea typeface="Arial"/>
                <a:cs typeface="Arial"/>
                <a:sym typeface="Arial"/>
              </a:rPr>
              <a:t>Perform a case-insensitive search for the word ‘bar’ in Linux and Unix:</a:t>
            </a:r>
            <a:br>
              <a:rPr lang="en-US" sz="2650">
                <a:solidFill>
                  <a:srgbClr val="111111"/>
                </a:solidFill>
                <a:latin typeface="Arial"/>
                <a:ea typeface="Arial"/>
                <a:cs typeface="Arial"/>
                <a:sym typeface="Arial"/>
              </a:rPr>
            </a:br>
            <a:r>
              <a:rPr b="1" lang="en-US" sz="2350">
                <a:solidFill>
                  <a:srgbClr val="4E4E4E"/>
                </a:solidFill>
                <a:highlight>
                  <a:srgbClr val="F7F7F7"/>
                </a:highlight>
                <a:latin typeface="Verdana"/>
                <a:ea typeface="Verdana"/>
                <a:cs typeface="Verdana"/>
                <a:sym typeface="Verdana"/>
              </a:rPr>
              <a:t>grep -i 'bar' file1</a:t>
            </a:r>
            <a:endParaRPr b="1" sz="2350">
              <a:solidFill>
                <a:srgbClr val="4E4E4E"/>
              </a:solidFill>
              <a:highlight>
                <a:srgbClr val="F7F7F7"/>
              </a:highlight>
              <a:latin typeface="Verdana"/>
              <a:ea typeface="Verdana"/>
              <a:cs typeface="Verdana"/>
              <a:sym typeface="Verdana"/>
            </a:endParaRPr>
          </a:p>
          <a:p>
            <a:pPr indent="-314325" lvl="0" marL="749300" rtl="0" algn="l">
              <a:lnSpc>
                <a:spcPct val="115000"/>
              </a:lnSpc>
              <a:spcBef>
                <a:spcPts val="0"/>
              </a:spcBef>
              <a:spcAft>
                <a:spcPts val="0"/>
              </a:spcAft>
              <a:buClr>
                <a:srgbClr val="111111"/>
              </a:buClr>
              <a:buSzPts val="1350"/>
              <a:buFont typeface="Arial"/>
              <a:buAutoNum type="arabicPeriod"/>
            </a:pPr>
            <a:r>
              <a:rPr lang="en-US" sz="2650">
                <a:solidFill>
                  <a:srgbClr val="111111"/>
                </a:solidFill>
                <a:latin typeface="Arial"/>
                <a:ea typeface="Arial"/>
                <a:cs typeface="Arial"/>
                <a:sym typeface="Arial"/>
              </a:rPr>
              <a:t>Look for all files in the current directory and in all of its subdirectories in Linux for the word ‘httpd’:</a:t>
            </a:r>
            <a:br>
              <a:rPr lang="en-US" sz="2650">
                <a:solidFill>
                  <a:srgbClr val="111111"/>
                </a:solidFill>
                <a:latin typeface="Arial"/>
                <a:ea typeface="Arial"/>
                <a:cs typeface="Arial"/>
                <a:sym typeface="Arial"/>
              </a:rPr>
            </a:br>
            <a:r>
              <a:rPr b="1" lang="en-US" sz="2350">
                <a:solidFill>
                  <a:srgbClr val="4E4E4E"/>
                </a:solidFill>
                <a:highlight>
                  <a:srgbClr val="F7F7F7"/>
                </a:highlight>
                <a:latin typeface="Verdana"/>
                <a:ea typeface="Verdana"/>
                <a:cs typeface="Verdana"/>
                <a:sym typeface="Verdana"/>
              </a:rPr>
              <a:t>grep -R 'httpd' .</a:t>
            </a:r>
            <a:endParaRPr b="1" sz="2350">
              <a:solidFill>
                <a:srgbClr val="4E4E4E"/>
              </a:solidFill>
              <a:highlight>
                <a:srgbClr val="F7F7F7"/>
              </a:highlight>
              <a:latin typeface="Verdana"/>
              <a:ea typeface="Verdana"/>
              <a:cs typeface="Verdana"/>
              <a:sym typeface="Verdana"/>
            </a:endParaRPr>
          </a:p>
          <a:p>
            <a:pPr indent="-314325" lvl="0" marL="749300" rtl="0" algn="l">
              <a:lnSpc>
                <a:spcPct val="115000"/>
              </a:lnSpc>
              <a:spcBef>
                <a:spcPts val="0"/>
              </a:spcBef>
              <a:spcAft>
                <a:spcPts val="0"/>
              </a:spcAft>
              <a:buClr>
                <a:srgbClr val="111111"/>
              </a:buClr>
              <a:buSzPts val="1350"/>
              <a:buFont typeface="Arial"/>
              <a:buAutoNum type="arabicPeriod"/>
            </a:pPr>
            <a:r>
              <a:rPr lang="en-US" sz="2650">
                <a:solidFill>
                  <a:srgbClr val="111111"/>
                </a:solidFill>
                <a:latin typeface="Arial"/>
                <a:ea typeface="Arial"/>
                <a:cs typeface="Arial"/>
                <a:sym typeface="Arial"/>
              </a:rPr>
              <a:t>Search and display the total number of times that the string ‘nixcraft’ appears in a file named frontpage.md:</a:t>
            </a:r>
            <a:br>
              <a:rPr lang="en-US" sz="2650">
                <a:solidFill>
                  <a:srgbClr val="111111"/>
                </a:solidFill>
                <a:latin typeface="Arial"/>
                <a:ea typeface="Arial"/>
                <a:cs typeface="Arial"/>
                <a:sym typeface="Arial"/>
              </a:rPr>
            </a:br>
            <a:r>
              <a:rPr b="1" lang="en-US" sz="2350">
                <a:solidFill>
                  <a:srgbClr val="4E4E4E"/>
                </a:solidFill>
                <a:highlight>
                  <a:srgbClr val="F7F7F7"/>
                </a:highlight>
                <a:latin typeface="Verdana"/>
                <a:ea typeface="Verdana"/>
                <a:cs typeface="Verdana"/>
                <a:sym typeface="Verdana"/>
              </a:rPr>
              <a:t>grep -c 'nixcraft' frontpage.md</a:t>
            </a:r>
            <a:endParaRPr b="1" sz="2350">
              <a:solidFill>
                <a:srgbClr val="4E4E4E"/>
              </a:solidFill>
              <a:highlight>
                <a:srgbClr val="F7F7F7"/>
              </a:highlight>
              <a:latin typeface="Verdana"/>
              <a:ea typeface="Verdana"/>
              <a:cs typeface="Verdana"/>
              <a:sym typeface="Verdana"/>
            </a:endParaRPr>
          </a:p>
        </p:txBody>
      </p:sp>
      <p:sp>
        <p:nvSpPr>
          <p:cNvPr id="193" name="Google Shape;193;g18131ed7260_0_22"/>
          <p:cNvSpPr txBox="1"/>
          <p:nvPr/>
        </p:nvSpPr>
        <p:spPr>
          <a:xfrm>
            <a:off x="0" y="1923250"/>
            <a:ext cx="130047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300">
                <a:solidFill>
                  <a:srgbClr val="4D5B7C"/>
                </a:solidFill>
              </a:rPr>
              <a:t>Grep command can be used to find or search a regular expression or a string in a text file. To demonstrate this, let’s create a text file </a:t>
            </a:r>
            <a:r>
              <a:rPr i="1" lang="en-US" sz="2300">
                <a:solidFill>
                  <a:srgbClr val="4D5B7C"/>
                </a:solidFill>
              </a:rPr>
              <a:t>welcome.txt</a:t>
            </a:r>
            <a:r>
              <a:rPr lang="en-US" sz="2300">
                <a:solidFill>
                  <a:srgbClr val="4D5B7C"/>
                </a:solidFill>
              </a:rPr>
              <a:t> and add some content as shown.</a:t>
            </a:r>
            <a:endParaRPr sz="2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2"/>
          <p:cNvSpPr txBox="1"/>
          <p:nvPr>
            <p:ph type="title"/>
          </p:nvPr>
        </p:nvSpPr>
        <p:spPr>
          <a:xfrm>
            <a:off x="443307" y="742116"/>
            <a:ext cx="12118200" cy="1187400"/>
          </a:xfrm>
          <a:prstGeom prst="rect">
            <a:avLst/>
          </a:prstGeom>
          <a:noFill/>
          <a:ln>
            <a:noFill/>
          </a:ln>
        </p:spPr>
        <p:txBody>
          <a:bodyPr anchorCtr="0" anchor="ctr" bIns="50800" lIns="50800" spcFirstLastPara="1" rIns="50800" wrap="square" tIns="50800">
            <a:normAutofit fontScale="90000"/>
          </a:bodyPr>
          <a:lstStyle/>
          <a:p>
            <a:pPr indent="0" lvl="0" marL="0" rtl="0" algn="ctr">
              <a:lnSpc>
                <a:spcPct val="100000"/>
              </a:lnSpc>
              <a:spcBef>
                <a:spcPts val="0"/>
              </a:spcBef>
              <a:spcAft>
                <a:spcPts val="0"/>
              </a:spcAft>
              <a:buClr>
                <a:srgbClr val="000000"/>
              </a:buClr>
              <a:buSzPct val="100000"/>
              <a:buFont typeface="Helvetica Neue"/>
              <a:buNone/>
            </a:pPr>
            <a:r>
              <a:rPr b="0" i="0" lang="en-US" sz="8000" u="none" cap="none" strike="noStrike">
                <a:solidFill>
                  <a:srgbClr val="000000"/>
                </a:solidFill>
                <a:latin typeface="Helvetica Neue"/>
                <a:ea typeface="Helvetica Neue"/>
                <a:cs typeface="Helvetica Neue"/>
                <a:sym typeface="Helvetica Neue"/>
              </a:rPr>
              <a:t>Contents</a:t>
            </a:r>
            <a:endParaRPr/>
          </a:p>
        </p:txBody>
      </p:sp>
      <p:sp>
        <p:nvSpPr>
          <p:cNvPr id="69" name="Google Shape;69;p2"/>
          <p:cNvSpPr txBox="1"/>
          <p:nvPr>
            <p:ph idx="1" type="body"/>
          </p:nvPr>
        </p:nvSpPr>
        <p:spPr>
          <a:xfrm>
            <a:off x="443307" y="2185434"/>
            <a:ext cx="12118200" cy="6478500"/>
          </a:xfrm>
          <a:prstGeom prst="rect">
            <a:avLst/>
          </a:prstGeom>
          <a:noFill/>
          <a:ln>
            <a:noFill/>
          </a:ln>
        </p:spPr>
        <p:txBody>
          <a:bodyPr anchorCtr="0" anchor="ctr" bIns="50800" lIns="50800" spcFirstLastPara="1" rIns="50800" wrap="square" tIns="50800">
            <a:normAutofit/>
          </a:bodyPr>
          <a:lstStyle/>
          <a:p>
            <a:pPr indent="0" lvl="0" marL="0" rtl="0" algn="l">
              <a:lnSpc>
                <a:spcPct val="100000"/>
              </a:lnSpc>
              <a:spcBef>
                <a:spcPts val="0"/>
              </a:spcBef>
              <a:spcAft>
                <a:spcPts val="0"/>
              </a:spcAft>
              <a:buSzPts val="2822"/>
              <a:buNone/>
            </a:pPr>
            <a:r>
              <a:t/>
            </a:r>
            <a:endParaRPr/>
          </a:p>
          <a:p>
            <a:pPr indent="-279400" lvl="0" marL="279400" rtl="0" algn="l">
              <a:lnSpc>
                <a:spcPct val="100000"/>
              </a:lnSpc>
              <a:spcBef>
                <a:spcPts val="3300"/>
              </a:spcBef>
              <a:spcAft>
                <a:spcPts val="0"/>
              </a:spcAft>
              <a:buClr>
                <a:srgbClr val="000000"/>
              </a:buClr>
              <a:buSzPts val="3712"/>
              <a:buFont typeface="Helvetica Neue"/>
              <a:buChar char="•"/>
            </a:pPr>
            <a:r>
              <a:rPr lang="en-US" sz="2560"/>
              <a:t>Introduction to Linux</a:t>
            </a:r>
            <a:endParaRPr sz="2560"/>
          </a:p>
          <a:p>
            <a:pPr indent="-206248" lvl="0" marL="279400" rtl="0" algn="l">
              <a:lnSpc>
                <a:spcPct val="100000"/>
              </a:lnSpc>
              <a:spcBef>
                <a:spcPts val="3300"/>
              </a:spcBef>
              <a:spcAft>
                <a:spcPts val="0"/>
              </a:spcAft>
              <a:buSzPts val="2560"/>
              <a:buChar char="•"/>
            </a:pPr>
            <a:r>
              <a:rPr lang="en-US" sz="2560"/>
              <a:t>History of Linux</a:t>
            </a:r>
            <a:endParaRPr sz="2560"/>
          </a:p>
          <a:p>
            <a:pPr indent="-206247" lvl="0" marL="279400" rtl="0" algn="l">
              <a:lnSpc>
                <a:spcPct val="100000"/>
              </a:lnSpc>
              <a:spcBef>
                <a:spcPts val="3300"/>
              </a:spcBef>
              <a:spcAft>
                <a:spcPts val="0"/>
              </a:spcAft>
              <a:buSzPts val="2560"/>
              <a:buChar char="•"/>
            </a:pPr>
            <a:r>
              <a:rPr lang="en-US" sz="2560"/>
              <a:t>Basic Commands in Linux</a:t>
            </a:r>
            <a:endParaRPr sz="256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19630c20c88_9_5"/>
          <p:cNvSpPr txBox="1"/>
          <p:nvPr>
            <p:ph type="title"/>
          </p:nvPr>
        </p:nvSpPr>
        <p:spPr>
          <a:xfrm>
            <a:off x="443307" y="742116"/>
            <a:ext cx="12118200" cy="11874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search</a:t>
            </a:r>
            <a:r>
              <a:rPr lang="en-US"/>
              <a:t> for files</a:t>
            </a:r>
            <a:endParaRPr/>
          </a:p>
        </p:txBody>
      </p:sp>
      <p:sp>
        <p:nvSpPr>
          <p:cNvPr id="199" name="Google Shape;199;g19630c20c88_9_5"/>
          <p:cNvSpPr txBox="1"/>
          <p:nvPr>
            <p:ph idx="1" type="body"/>
          </p:nvPr>
        </p:nvSpPr>
        <p:spPr>
          <a:xfrm>
            <a:off x="952500" y="2590800"/>
            <a:ext cx="11856300" cy="6286500"/>
          </a:xfrm>
          <a:prstGeom prst="rect">
            <a:avLst/>
          </a:prstGeom>
        </p:spPr>
        <p:txBody>
          <a:bodyPr anchorCtr="0" anchor="t" bIns="144475" lIns="144475" spcFirstLastPara="1" rIns="144475" wrap="square" tIns="144475">
            <a:noAutofit/>
          </a:bodyPr>
          <a:lstStyle/>
          <a:p>
            <a:pPr indent="0" lvl="0" marL="0" rtl="0" algn="l">
              <a:spcBef>
                <a:spcPts val="0"/>
              </a:spcBef>
              <a:spcAft>
                <a:spcPts val="0"/>
              </a:spcAft>
              <a:buNone/>
            </a:pPr>
            <a:r>
              <a:rPr i="1" lang="en-US" sz="3350">
                <a:solidFill>
                  <a:schemeClr val="dk1"/>
                </a:solidFill>
                <a:latin typeface="Courier New"/>
                <a:ea typeface="Courier New"/>
                <a:cs typeface="Courier New"/>
                <a:sym typeface="Courier New"/>
              </a:rPr>
              <a:t>find</a:t>
            </a:r>
            <a:r>
              <a:rPr lang="en-US" sz="3350">
                <a:solidFill>
                  <a:schemeClr val="dk1"/>
                </a:solidFill>
                <a:highlight>
                  <a:srgbClr val="FFFFFF"/>
                </a:highlight>
                <a:latin typeface="Courier New"/>
                <a:ea typeface="Courier New"/>
                <a:cs typeface="Courier New"/>
                <a:sym typeface="Courier New"/>
              </a:rPr>
              <a:t> command options </a:t>
            </a:r>
            <a:r>
              <a:rPr i="1" lang="en-US" sz="3350">
                <a:solidFill>
                  <a:schemeClr val="dk1"/>
                </a:solidFill>
                <a:latin typeface="Courier New"/>
                <a:ea typeface="Courier New"/>
                <a:cs typeface="Courier New"/>
                <a:sym typeface="Courier New"/>
              </a:rPr>
              <a:t>starting/path</a:t>
            </a:r>
            <a:r>
              <a:rPr lang="en-US" sz="3350">
                <a:solidFill>
                  <a:schemeClr val="dk1"/>
                </a:solidFill>
                <a:highlight>
                  <a:srgbClr val="FFFFFF"/>
                </a:highlight>
                <a:latin typeface="Courier New"/>
                <a:ea typeface="Courier New"/>
                <a:cs typeface="Courier New"/>
                <a:sym typeface="Courier New"/>
              </a:rPr>
              <a:t> expression</a:t>
            </a:r>
            <a:endParaRPr sz="335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1900"/>
              </a:spcBef>
              <a:spcAft>
                <a:spcPts val="0"/>
              </a:spcAft>
              <a:buClr>
                <a:schemeClr val="dk1"/>
              </a:buClr>
              <a:buSzPts val="1100"/>
              <a:buFont typeface="Arial"/>
              <a:buNone/>
            </a:pPr>
            <a:r>
              <a:rPr lang="en-US" sz="2400">
                <a:solidFill>
                  <a:schemeClr val="dk1"/>
                </a:solidFill>
                <a:latin typeface="Arial"/>
                <a:ea typeface="Arial"/>
                <a:cs typeface="Arial"/>
                <a:sym typeface="Arial"/>
              </a:rPr>
              <a:t>1. </a:t>
            </a:r>
            <a:r>
              <a:rPr i="1" lang="en-US" sz="2250">
                <a:solidFill>
                  <a:schemeClr val="dk1"/>
                </a:solidFill>
                <a:latin typeface="Courier New"/>
                <a:ea typeface="Courier New"/>
                <a:cs typeface="Courier New"/>
                <a:sym typeface="Courier New"/>
              </a:rPr>
              <a:t>find</a:t>
            </a:r>
            <a:r>
              <a:rPr lang="en-US" sz="2250">
                <a:solidFill>
                  <a:schemeClr val="dk1"/>
                </a:solidFill>
                <a:latin typeface="Courier New"/>
                <a:ea typeface="Courier New"/>
                <a:cs typeface="Courier New"/>
                <a:sym typeface="Courier New"/>
              </a:rPr>
              <a:t> . -name thisfile.txt</a:t>
            </a:r>
            <a:endParaRPr sz="2250">
              <a:solidFill>
                <a:schemeClr val="dk1"/>
              </a:solidFill>
              <a:latin typeface="Courier New"/>
              <a:ea typeface="Courier New"/>
              <a:cs typeface="Courier New"/>
              <a:sym typeface="Courier New"/>
            </a:endParaRPr>
          </a:p>
          <a:p>
            <a:pPr indent="0" lvl="0" marL="0" rtl="0" algn="l">
              <a:lnSpc>
                <a:spcPct val="115000"/>
              </a:lnSpc>
              <a:spcBef>
                <a:spcPts val="1200"/>
              </a:spcBef>
              <a:spcAft>
                <a:spcPts val="0"/>
              </a:spcAft>
              <a:buClr>
                <a:schemeClr val="dk1"/>
              </a:buClr>
              <a:buSzPts val="1100"/>
              <a:buFont typeface="Arial"/>
              <a:buNone/>
            </a:pPr>
            <a:r>
              <a:rPr lang="en-US" sz="2400">
                <a:solidFill>
                  <a:schemeClr val="dk1"/>
                </a:solidFill>
                <a:latin typeface="Arial"/>
                <a:ea typeface="Arial"/>
                <a:cs typeface="Arial"/>
                <a:sym typeface="Arial"/>
              </a:rPr>
              <a:t>If you need to know how to find a file in Linux called thisfile.txt, it will look for it in current and sub-directories.</a:t>
            </a:r>
            <a:endParaRPr sz="2400">
              <a:solidFill>
                <a:schemeClr val="dk1"/>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2400">
                <a:solidFill>
                  <a:schemeClr val="dk1"/>
                </a:solidFill>
                <a:latin typeface="Arial"/>
                <a:ea typeface="Arial"/>
                <a:cs typeface="Arial"/>
                <a:sym typeface="Arial"/>
              </a:rPr>
              <a:t>2. </a:t>
            </a:r>
            <a:r>
              <a:rPr i="1" lang="en-US" sz="2250">
                <a:solidFill>
                  <a:schemeClr val="dk1"/>
                </a:solidFill>
                <a:latin typeface="Courier New"/>
                <a:ea typeface="Courier New"/>
                <a:cs typeface="Courier New"/>
                <a:sym typeface="Courier New"/>
              </a:rPr>
              <a:t>find</a:t>
            </a:r>
            <a:r>
              <a:rPr lang="en-US" sz="2250">
                <a:solidFill>
                  <a:schemeClr val="dk1"/>
                </a:solidFill>
                <a:latin typeface="Courier New"/>
                <a:ea typeface="Courier New"/>
                <a:cs typeface="Courier New"/>
                <a:sym typeface="Courier New"/>
              </a:rPr>
              <a:t> /home -name *.jpg</a:t>
            </a:r>
            <a:endParaRPr sz="2250">
              <a:solidFill>
                <a:schemeClr val="dk1"/>
              </a:solidFill>
              <a:latin typeface="Courier New"/>
              <a:ea typeface="Courier New"/>
              <a:cs typeface="Courier New"/>
              <a:sym typeface="Courier New"/>
            </a:endParaRPr>
          </a:p>
          <a:p>
            <a:pPr indent="0" lvl="0" marL="0" rtl="0" algn="l">
              <a:lnSpc>
                <a:spcPct val="115000"/>
              </a:lnSpc>
              <a:spcBef>
                <a:spcPts val="1200"/>
              </a:spcBef>
              <a:spcAft>
                <a:spcPts val="0"/>
              </a:spcAft>
              <a:buClr>
                <a:schemeClr val="dk1"/>
              </a:buClr>
              <a:buSzPts val="1100"/>
              <a:buFont typeface="Arial"/>
              <a:buNone/>
            </a:pPr>
            <a:r>
              <a:rPr lang="en-US" sz="2400">
                <a:solidFill>
                  <a:schemeClr val="dk1"/>
                </a:solidFill>
                <a:latin typeface="Arial"/>
                <a:ea typeface="Arial"/>
                <a:cs typeface="Arial"/>
                <a:sym typeface="Arial"/>
              </a:rPr>
              <a:t>Look for all .jpg files in the /home and directories below it.</a:t>
            </a:r>
            <a:endParaRPr sz="2400">
              <a:solidFill>
                <a:schemeClr val="dk1"/>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2400">
                <a:solidFill>
                  <a:schemeClr val="dk1"/>
                </a:solidFill>
                <a:latin typeface="Arial"/>
                <a:ea typeface="Arial"/>
                <a:cs typeface="Arial"/>
                <a:sym typeface="Arial"/>
              </a:rPr>
              <a:t>3. </a:t>
            </a:r>
            <a:r>
              <a:rPr i="1" lang="en-US" sz="2250">
                <a:solidFill>
                  <a:schemeClr val="dk1"/>
                </a:solidFill>
                <a:latin typeface="Courier New"/>
                <a:ea typeface="Courier New"/>
                <a:cs typeface="Courier New"/>
                <a:sym typeface="Courier New"/>
              </a:rPr>
              <a:t>find</a:t>
            </a:r>
            <a:r>
              <a:rPr lang="en-US" sz="2250">
                <a:solidFill>
                  <a:schemeClr val="dk1"/>
                </a:solidFill>
                <a:latin typeface="Courier New"/>
                <a:ea typeface="Courier New"/>
                <a:cs typeface="Courier New"/>
                <a:sym typeface="Courier New"/>
              </a:rPr>
              <a:t> . -type f -empty</a:t>
            </a:r>
            <a:endParaRPr sz="2250">
              <a:solidFill>
                <a:schemeClr val="dk1"/>
              </a:solidFill>
              <a:latin typeface="Courier New"/>
              <a:ea typeface="Courier New"/>
              <a:cs typeface="Courier New"/>
              <a:sym typeface="Courier New"/>
            </a:endParaRPr>
          </a:p>
          <a:p>
            <a:pPr indent="0" lvl="0" marL="0" rtl="0" algn="l">
              <a:lnSpc>
                <a:spcPct val="115000"/>
              </a:lnSpc>
              <a:spcBef>
                <a:spcPts val="1200"/>
              </a:spcBef>
              <a:spcAft>
                <a:spcPts val="0"/>
              </a:spcAft>
              <a:buClr>
                <a:schemeClr val="dk1"/>
              </a:buClr>
              <a:buSzPts val="1100"/>
              <a:buFont typeface="Arial"/>
              <a:buNone/>
            </a:pPr>
            <a:r>
              <a:rPr lang="en-US" sz="2400">
                <a:solidFill>
                  <a:schemeClr val="dk1"/>
                </a:solidFill>
                <a:latin typeface="Arial"/>
                <a:ea typeface="Arial"/>
                <a:cs typeface="Arial"/>
                <a:sym typeface="Arial"/>
              </a:rPr>
              <a:t>Look for an empty file inside the current directory.</a:t>
            </a:r>
            <a:endParaRPr sz="2400">
              <a:solidFill>
                <a:schemeClr val="dk1"/>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2400">
                <a:solidFill>
                  <a:schemeClr val="dk1"/>
                </a:solidFill>
                <a:latin typeface="Arial"/>
                <a:ea typeface="Arial"/>
                <a:cs typeface="Arial"/>
                <a:sym typeface="Arial"/>
              </a:rPr>
              <a:t>4. </a:t>
            </a:r>
            <a:r>
              <a:rPr i="1" lang="en-US" sz="2250">
                <a:solidFill>
                  <a:schemeClr val="dk1"/>
                </a:solidFill>
                <a:latin typeface="Courier New"/>
                <a:ea typeface="Courier New"/>
                <a:cs typeface="Courier New"/>
                <a:sym typeface="Courier New"/>
              </a:rPr>
              <a:t>find</a:t>
            </a:r>
            <a:r>
              <a:rPr lang="en-US" sz="2250">
                <a:solidFill>
                  <a:schemeClr val="dk1"/>
                </a:solidFill>
                <a:latin typeface="Courier New"/>
                <a:ea typeface="Courier New"/>
                <a:cs typeface="Courier New"/>
                <a:sym typeface="Courier New"/>
              </a:rPr>
              <a:t> /home -user randomperson -mtime 6 -iname ".db"</a:t>
            </a:r>
            <a:endParaRPr sz="2250">
              <a:solidFill>
                <a:schemeClr val="dk1"/>
              </a:solidFill>
              <a:latin typeface="Courier New"/>
              <a:ea typeface="Courier New"/>
              <a:cs typeface="Courier New"/>
              <a:sym typeface="Courier New"/>
            </a:endParaRPr>
          </a:p>
          <a:p>
            <a:pPr indent="0" lvl="0" marL="0" rtl="0" algn="l">
              <a:lnSpc>
                <a:spcPct val="115000"/>
              </a:lnSpc>
              <a:spcBef>
                <a:spcPts val="1200"/>
              </a:spcBef>
              <a:spcAft>
                <a:spcPts val="0"/>
              </a:spcAft>
              <a:buClr>
                <a:schemeClr val="dk1"/>
              </a:buClr>
              <a:buSzPts val="1100"/>
              <a:buFont typeface="Arial"/>
              <a:buNone/>
            </a:pPr>
            <a:r>
              <a:rPr lang="en-US" sz="2400">
                <a:solidFill>
                  <a:schemeClr val="dk1"/>
                </a:solidFill>
                <a:latin typeface="Arial"/>
                <a:ea typeface="Arial"/>
                <a:cs typeface="Arial"/>
                <a:sym typeface="Arial"/>
              </a:rPr>
              <a:t>Look for all .db files (ignoring text case) that have been changed in the preceding 6 days by a user called </a:t>
            </a:r>
            <a:r>
              <a:rPr i="1" lang="en-US" sz="2400">
                <a:solidFill>
                  <a:schemeClr val="dk1"/>
                </a:solidFill>
                <a:latin typeface="Arial"/>
                <a:ea typeface="Arial"/>
                <a:cs typeface="Arial"/>
                <a:sym typeface="Arial"/>
              </a:rPr>
              <a:t>randomperson</a:t>
            </a:r>
            <a:r>
              <a:rPr lang="en-US" sz="2400">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a:p>
            <a:pPr indent="0" lvl="0" marL="0" rtl="0" algn="l">
              <a:spcBef>
                <a:spcPts val="1200"/>
              </a:spcBef>
              <a:spcAft>
                <a:spcPts val="1900"/>
              </a:spcAft>
              <a:buNone/>
            </a:pPr>
            <a:r>
              <a:t/>
            </a:r>
            <a:endParaRPr i="1" sz="1050">
              <a:solidFill>
                <a:srgbClr val="E83E8C"/>
              </a:solidFill>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19630c20c88_14_3"/>
          <p:cNvSpPr txBox="1"/>
          <p:nvPr>
            <p:ph type="title"/>
          </p:nvPr>
        </p:nvSpPr>
        <p:spPr>
          <a:xfrm>
            <a:off x="443307" y="742116"/>
            <a:ext cx="12118200" cy="11874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Users and Groups</a:t>
            </a:r>
            <a:endParaRPr/>
          </a:p>
        </p:txBody>
      </p:sp>
      <p:sp>
        <p:nvSpPr>
          <p:cNvPr id="205" name="Google Shape;205;g19630c20c88_14_3"/>
          <p:cNvSpPr txBox="1"/>
          <p:nvPr>
            <p:ph idx="1" type="body"/>
          </p:nvPr>
        </p:nvSpPr>
        <p:spPr>
          <a:xfrm>
            <a:off x="443307" y="2185434"/>
            <a:ext cx="12118200" cy="6478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sz="2200">
                <a:solidFill>
                  <a:srgbClr val="222222"/>
                </a:solidFill>
                <a:highlight>
                  <a:srgbClr val="FFFFFF"/>
                </a:highlight>
                <a:latin typeface="Arial"/>
                <a:ea typeface="Arial"/>
                <a:cs typeface="Arial"/>
                <a:sym typeface="Arial"/>
              </a:rPr>
              <a:t>A user is the owner of the file. By default, the person who created a file becomes its owner. Hence, a user is also sometimes called an owner.</a:t>
            </a:r>
            <a:endParaRPr sz="2200">
              <a:solidFill>
                <a:srgbClr val="222222"/>
              </a:solidFill>
              <a:highlight>
                <a:srgbClr val="FFFFFF"/>
              </a:highlight>
              <a:latin typeface="Arial"/>
              <a:ea typeface="Arial"/>
              <a:cs typeface="Arial"/>
              <a:sym typeface="Arial"/>
            </a:endParaRPr>
          </a:p>
          <a:p>
            <a:pPr indent="0" lvl="0" marL="0" rtl="0" algn="l">
              <a:spcBef>
                <a:spcPts val="1900"/>
              </a:spcBef>
              <a:spcAft>
                <a:spcPts val="0"/>
              </a:spcAft>
              <a:buNone/>
            </a:pPr>
            <a:r>
              <a:rPr lang="en-US" sz="2200">
                <a:solidFill>
                  <a:srgbClr val="222222"/>
                </a:solidFill>
                <a:highlight>
                  <a:srgbClr val="FFFFFF"/>
                </a:highlight>
                <a:latin typeface="Arial"/>
                <a:ea typeface="Arial"/>
                <a:cs typeface="Arial"/>
                <a:sym typeface="Arial"/>
              </a:rPr>
              <a:t>A user- group can contain multiple users. All users belonging to a group will have the same Linux group permissions access to the file. Suppose you have a project where a number of people require access to a file. </a:t>
            </a:r>
            <a:endParaRPr sz="2200">
              <a:solidFill>
                <a:srgbClr val="222222"/>
              </a:solidFill>
              <a:highlight>
                <a:srgbClr val="FFFFFF"/>
              </a:highlight>
              <a:latin typeface="Arial"/>
              <a:ea typeface="Arial"/>
              <a:cs typeface="Arial"/>
              <a:sym typeface="Arial"/>
            </a:endParaRPr>
          </a:p>
          <a:p>
            <a:pPr indent="0" lvl="0" marL="0" rtl="0" algn="l">
              <a:spcBef>
                <a:spcPts val="1900"/>
              </a:spcBef>
              <a:spcAft>
                <a:spcPts val="0"/>
              </a:spcAft>
              <a:buNone/>
            </a:pPr>
            <a:r>
              <a:t/>
            </a:r>
            <a:endParaRPr sz="2200">
              <a:solidFill>
                <a:srgbClr val="222222"/>
              </a:solidFill>
              <a:highlight>
                <a:srgbClr val="FFFFFF"/>
              </a:highlight>
              <a:latin typeface="Arial"/>
              <a:ea typeface="Arial"/>
              <a:cs typeface="Arial"/>
              <a:sym typeface="Arial"/>
            </a:endParaRPr>
          </a:p>
          <a:p>
            <a:pPr indent="0" lvl="0" marL="0" rtl="0" algn="l">
              <a:spcBef>
                <a:spcPts val="1900"/>
              </a:spcBef>
              <a:spcAft>
                <a:spcPts val="1900"/>
              </a:spcAft>
              <a:buNone/>
            </a:pPr>
            <a:r>
              <a:rPr lang="en-US" sz="2200">
                <a:solidFill>
                  <a:srgbClr val="222222"/>
                </a:solidFill>
                <a:highlight>
                  <a:srgbClr val="FFFFFF"/>
                </a:highlight>
                <a:latin typeface="Arial"/>
                <a:ea typeface="Arial"/>
                <a:cs typeface="Arial"/>
                <a:sym typeface="Arial"/>
              </a:rPr>
              <a:t>Any other user who has access to a file. This person has neither created the file, nor he belongs to a usergroup who could own the file. Practically, it means everybody else.</a:t>
            </a:r>
            <a:endParaRPr sz="2200">
              <a:solidFill>
                <a:srgbClr val="222222"/>
              </a:solidFill>
              <a:highlight>
                <a:srgbClr val="FFFFFF"/>
              </a:highlight>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19630c20c88_14_11"/>
          <p:cNvSpPr txBox="1"/>
          <p:nvPr>
            <p:ph type="title"/>
          </p:nvPr>
        </p:nvSpPr>
        <p:spPr>
          <a:xfrm>
            <a:off x="443307" y="742116"/>
            <a:ext cx="12118200" cy="11874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Linux Permissions</a:t>
            </a:r>
            <a:endParaRPr/>
          </a:p>
        </p:txBody>
      </p:sp>
      <p:sp>
        <p:nvSpPr>
          <p:cNvPr id="211" name="Google Shape;211;g19630c20c88_14_11"/>
          <p:cNvSpPr txBox="1"/>
          <p:nvPr>
            <p:ph idx="1" type="body"/>
          </p:nvPr>
        </p:nvSpPr>
        <p:spPr>
          <a:xfrm>
            <a:off x="443307" y="2185434"/>
            <a:ext cx="12118200" cy="6478500"/>
          </a:xfrm>
          <a:prstGeom prst="rect">
            <a:avLst/>
          </a:prstGeom>
        </p:spPr>
        <p:txBody>
          <a:bodyPr anchorCtr="0" anchor="t" bIns="144475" lIns="144475" spcFirstLastPara="1" rIns="144475" wrap="square" tIns="144475">
            <a:noAutofit/>
          </a:bodyPr>
          <a:lstStyle/>
          <a:p>
            <a:pPr indent="0" lvl="0" marL="0" rtl="0" algn="l">
              <a:lnSpc>
                <a:spcPct val="115000"/>
              </a:lnSpc>
              <a:spcBef>
                <a:spcPts val="0"/>
              </a:spcBef>
              <a:spcAft>
                <a:spcPts val="0"/>
              </a:spcAft>
              <a:buClr>
                <a:schemeClr val="dk1"/>
              </a:buClr>
              <a:buSzPts val="1100"/>
              <a:buFont typeface="Arial"/>
              <a:buNone/>
            </a:pPr>
            <a:r>
              <a:rPr lang="en-US" sz="2200">
                <a:solidFill>
                  <a:srgbClr val="222222"/>
                </a:solidFill>
                <a:latin typeface="Arial"/>
                <a:ea typeface="Arial"/>
                <a:cs typeface="Arial"/>
                <a:sym typeface="Arial"/>
              </a:rPr>
              <a:t>Every file and directory in your UNIX/Linux system has following 3 permissions defined for all the 3 owners discussed above.</a:t>
            </a:r>
            <a:endParaRPr sz="2200">
              <a:solidFill>
                <a:srgbClr val="222222"/>
              </a:solidFill>
              <a:latin typeface="Arial"/>
              <a:ea typeface="Arial"/>
              <a:cs typeface="Arial"/>
              <a:sym typeface="Arial"/>
            </a:endParaRPr>
          </a:p>
          <a:p>
            <a:pPr indent="-368300" lvl="0" marL="457200" rtl="0" algn="l">
              <a:lnSpc>
                <a:spcPct val="115000"/>
              </a:lnSpc>
              <a:spcBef>
                <a:spcPts val="1900"/>
              </a:spcBef>
              <a:spcAft>
                <a:spcPts val="0"/>
              </a:spcAft>
              <a:buClr>
                <a:srgbClr val="222222"/>
              </a:buClr>
              <a:buSzPts val="2200"/>
              <a:buFont typeface="Arial"/>
              <a:buChar char="●"/>
            </a:pPr>
            <a:r>
              <a:rPr b="1" lang="en-US" sz="2200">
                <a:solidFill>
                  <a:srgbClr val="222222"/>
                </a:solidFill>
                <a:latin typeface="Arial"/>
                <a:ea typeface="Arial"/>
                <a:cs typeface="Arial"/>
                <a:sym typeface="Arial"/>
              </a:rPr>
              <a:t>Read:</a:t>
            </a:r>
            <a:r>
              <a:rPr lang="en-US" sz="2200">
                <a:solidFill>
                  <a:srgbClr val="222222"/>
                </a:solidFill>
                <a:latin typeface="Arial"/>
                <a:ea typeface="Arial"/>
                <a:cs typeface="Arial"/>
                <a:sym typeface="Arial"/>
              </a:rPr>
              <a:t> This permission give you the authority to open and read a file. Read permission on a directory gives you the ability to lists its content.</a:t>
            </a:r>
            <a:endParaRPr sz="2200">
              <a:solidFill>
                <a:srgbClr val="222222"/>
              </a:solidFill>
              <a:latin typeface="Arial"/>
              <a:ea typeface="Arial"/>
              <a:cs typeface="Arial"/>
              <a:sym typeface="Arial"/>
            </a:endParaRPr>
          </a:p>
          <a:p>
            <a:pPr indent="-368300" lvl="0" marL="457200" rtl="0" algn="l">
              <a:lnSpc>
                <a:spcPct val="115000"/>
              </a:lnSpc>
              <a:spcBef>
                <a:spcPts val="0"/>
              </a:spcBef>
              <a:spcAft>
                <a:spcPts val="0"/>
              </a:spcAft>
              <a:buClr>
                <a:srgbClr val="222222"/>
              </a:buClr>
              <a:buSzPts val="2200"/>
              <a:buFont typeface="Arial"/>
              <a:buChar char="●"/>
            </a:pPr>
            <a:r>
              <a:rPr b="1" lang="en-US" sz="2200">
                <a:solidFill>
                  <a:srgbClr val="222222"/>
                </a:solidFill>
                <a:latin typeface="Arial"/>
                <a:ea typeface="Arial"/>
                <a:cs typeface="Arial"/>
                <a:sym typeface="Arial"/>
              </a:rPr>
              <a:t>Write: </a:t>
            </a:r>
            <a:r>
              <a:rPr lang="en-US" sz="2200">
                <a:solidFill>
                  <a:srgbClr val="222222"/>
                </a:solidFill>
                <a:latin typeface="Arial"/>
                <a:ea typeface="Arial"/>
                <a:cs typeface="Arial"/>
                <a:sym typeface="Arial"/>
              </a:rPr>
              <a:t>The write permission gives you the authority to modify the contents of a file. The write permission on a directory gives you the authority to add, remove and rename files stored in the directory. Consider a scenario where you have to write permission on file but do not have write permission on the directory where the file is stored. You will be able to modify the file contents. But you will not be able to rename, move or remove the file from the directory.</a:t>
            </a:r>
            <a:endParaRPr sz="2200">
              <a:solidFill>
                <a:srgbClr val="222222"/>
              </a:solidFill>
              <a:latin typeface="Arial"/>
              <a:ea typeface="Arial"/>
              <a:cs typeface="Arial"/>
              <a:sym typeface="Arial"/>
            </a:endParaRPr>
          </a:p>
          <a:p>
            <a:pPr indent="-368300" lvl="0" marL="457200" rtl="0" algn="l">
              <a:lnSpc>
                <a:spcPct val="115000"/>
              </a:lnSpc>
              <a:spcBef>
                <a:spcPts val="0"/>
              </a:spcBef>
              <a:spcAft>
                <a:spcPts val="0"/>
              </a:spcAft>
              <a:buClr>
                <a:srgbClr val="222222"/>
              </a:buClr>
              <a:buSzPts val="2200"/>
              <a:buFont typeface="Arial"/>
              <a:buChar char="●"/>
            </a:pPr>
            <a:r>
              <a:rPr b="1" lang="en-US" sz="2200">
                <a:solidFill>
                  <a:srgbClr val="222222"/>
                </a:solidFill>
                <a:latin typeface="Arial"/>
                <a:ea typeface="Arial"/>
                <a:cs typeface="Arial"/>
                <a:sym typeface="Arial"/>
              </a:rPr>
              <a:t>Execute: </a:t>
            </a:r>
            <a:r>
              <a:rPr lang="en-US" sz="2200">
                <a:solidFill>
                  <a:srgbClr val="222222"/>
                </a:solidFill>
                <a:latin typeface="Arial"/>
                <a:ea typeface="Arial"/>
                <a:cs typeface="Arial"/>
                <a:sym typeface="Arial"/>
              </a:rPr>
              <a:t>In Windows, an executable program usually has an extension “.exe” and which you can easily run. In Unix/Linux, you cannot run a program unless the execute permission is set. If the execute permission is not set, you might still be able to see/modify the program code(provided read &amp; write permissions are set), but not run it.</a:t>
            </a:r>
            <a:endParaRPr sz="2200">
              <a:solidFill>
                <a:srgbClr val="222222"/>
              </a:solidFill>
              <a:latin typeface="Arial"/>
              <a:ea typeface="Arial"/>
              <a:cs typeface="Arial"/>
              <a:sym typeface="Arial"/>
            </a:endParaRPr>
          </a:p>
          <a:p>
            <a:pPr indent="0" lvl="0" marL="0" rtl="0" algn="l">
              <a:spcBef>
                <a:spcPts val="1900"/>
              </a:spcBef>
              <a:spcAft>
                <a:spcPts val="1900"/>
              </a:spcAft>
              <a:buNone/>
            </a:pPr>
            <a:r>
              <a:t/>
            </a:r>
            <a:endParaRPr sz="22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211125a166c_0_0"/>
          <p:cNvSpPr txBox="1"/>
          <p:nvPr>
            <p:ph type="title"/>
          </p:nvPr>
        </p:nvSpPr>
        <p:spPr>
          <a:xfrm>
            <a:off x="443307" y="742116"/>
            <a:ext cx="12118200" cy="11874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t/>
            </a:r>
            <a:endParaRPr/>
          </a:p>
        </p:txBody>
      </p:sp>
      <p:sp>
        <p:nvSpPr>
          <p:cNvPr id="217" name="Google Shape;217;g211125a166c_0_0"/>
          <p:cNvSpPr txBox="1"/>
          <p:nvPr>
            <p:ph idx="1" type="body"/>
          </p:nvPr>
        </p:nvSpPr>
        <p:spPr>
          <a:xfrm>
            <a:off x="443307" y="2185434"/>
            <a:ext cx="12118200" cy="6478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rw- only read and write no execute USER</a:t>
            </a:r>
            <a:endParaRPr/>
          </a:p>
          <a:p>
            <a:pPr indent="0" lvl="0" marL="0" rtl="0" algn="l">
              <a:spcBef>
                <a:spcPts val="1900"/>
              </a:spcBef>
              <a:spcAft>
                <a:spcPts val="0"/>
              </a:spcAft>
              <a:buNone/>
            </a:pPr>
            <a:r>
              <a:rPr lang="en-US"/>
              <a:t>rw- only read and write no execute  GROUP </a:t>
            </a:r>
            <a:endParaRPr/>
          </a:p>
          <a:p>
            <a:pPr indent="0" lvl="0" marL="0" rtl="0" algn="l">
              <a:spcBef>
                <a:spcPts val="1900"/>
              </a:spcBef>
              <a:spcAft>
                <a:spcPts val="0"/>
              </a:spcAft>
              <a:buNone/>
            </a:pPr>
            <a:r>
              <a:rPr lang="en-US"/>
              <a:t>r– only read no execute no write OTHERS</a:t>
            </a:r>
            <a:endParaRPr/>
          </a:p>
          <a:p>
            <a:pPr indent="0" lvl="0" marL="0" rtl="0" algn="l">
              <a:spcBef>
                <a:spcPts val="1900"/>
              </a:spcBef>
              <a:spcAft>
                <a:spcPts val="0"/>
              </a:spcAft>
              <a:buNone/>
            </a:pPr>
            <a:r>
              <a:t/>
            </a:r>
            <a:endParaRPr/>
          </a:p>
          <a:p>
            <a:pPr indent="0" lvl="0" marL="0" rtl="0" algn="l">
              <a:spcBef>
                <a:spcPts val="1900"/>
              </a:spcBef>
              <a:spcAft>
                <a:spcPts val="0"/>
              </a:spcAft>
              <a:buNone/>
            </a:pPr>
            <a:r>
              <a:rPr lang="en-US"/>
              <a:t>Provide all permission to user. RW to group and R to others</a:t>
            </a:r>
            <a:endParaRPr/>
          </a:p>
          <a:p>
            <a:pPr indent="0" lvl="0" marL="0" rtl="0" algn="l">
              <a:spcBef>
                <a:spcPts val="1900"/>
              </a:spcBef>
              <a:spcAft>
                <a:spcPts val="19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19630c20c88_15_19"/>
          <p:cNvSpPr txBox="1"/>
          <p:nvPr>
            <p:ph type="title"/>
          </p:nvPr>
        </p:nvSpPr>
        <p:spPr>
          <a:xfrm>
            <a:off x="443307" y="742116"/>
            <a:ext cx="12118200" cy="11874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To check file permissions</a:t>
            </a:r>
            <a:endParaRPr/>
          </a:p>
        </p:txBody>
      </p:sp>
      <p:sp>
        <p:nvSpPr>
          <p:cNvPr id="223" name="Google Shape;223;g19630c20c88_15_19"/>
          <p:cNvSpPr txBox="1"/>
          <p:nvPr>
            <p:ph idx="1" type="body"/>
          </p:nvPr>
        </p:nvSpPr>
        <p:spPr>
          <a:xfrm>
            <a:off x="443307" y="2185434"/>
            <a:ext cx="12118200" cy="6478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ls -l</a:t>
            </a:r>
            <a:endParaRPr/>
          </a:p>
          <a:p>
            <a:pPr indent="0" lvl="0" marL="0" rtl="0" algn="l">
              <a:lnSpc>
                <a:spcPct val="115000"/>
              </a:lnSpc>
              <a:spcBef>
                <a:spcPts val="1900"/>
              </a:spcBef>
              <a:spcAft>
                <a:spcPts val="0"/>
              </a:spcAft>
              <a:buClr>
                <a:schemeClr val="dk1"/>
              </a:buClr>
              <a:buSzPts val="1100"/>
              <a:buFont typeface="Arial"/>
              <a:buNone/>
            </a:pPr>
            <a:r>
              <a:rPr lang="en-US" sz="1350">
                <a:solidFill>
                  <a:srgbClr val="222222"/>
                </a:solidFill>
                <a:latin typeface="Arial"/>
                <a:ea typeface="Arial"/>
                <a:cs typeface="Arial"/>
                <a:sym typeface="Arial"/>
              </a:rPr>
              <a:t>The characters are pretty easy to remember.</a:t>
            </a:r>
            <a:endParaRPr sz="1350">
              <a:solidFill>
                <a:srgbClr val="222222"/>
              </a:solidFill>
              <a:latin typeface="Arial"/>
              <a:ea typeface="Arial"/>
              <a:cs typeface="Arial"/>
              <a:sym typeface="Arial"/>
            </a:endParaRPr>
          </a:p>
          <a:p>
            <a:pPr indent="0" lvl="0" marL="482600" rtl="0" algn="l">
              <a:lnSpc>
                <a:spcPct val="115000"/>
              </a:lnSpc>
              <a:spcBef>
                <a:spcPts val="1900"/>
              </a:spcBef>
              <a:spcAft>
                <a:spcPts val="0"/>
              </a:spcAft>
              <a:buClr>
                <a:schemeClr val="dk1"/>
              </a:buClr>
              <a:buSzPts val="1100"/>
              <a:buFont typeface="Arial"/>
              <a:buNone/>
            </a:pPr>
            <a:r>
              <a:rPr b="1" lang="en-US" sz="1350">
                <a:solidFill>
                  <a:srgbClr val="222222"/>
                </a:solidFill>
                <a:latin typeface="Arial"/>
                <a:ea typeface="Arial"/>
                <a:cs typeface="Arial"/>
                <a:sym typeface="Arial"/>
              </a:rPr>
              <a:t>r</a:t>
            </a:r>
            <a:r>
              <a:rPr lang="en-US" sz="1350">
                <a:solidFill>
                  <a:srgbClr val="222222"/>
                </a:solidFill>
                <a:latin typeface="Arial"/>
                <a:ea typeface="Arial"/>
                <a:cs typeface="Arial"/>
                <a:sym typeface="Arial"/>
              </a:rPr>
              <a:t> = read permission</a:t>
            </a:r>
            <a:endParaRPr sz="1350">
              <a:solidFill>
                <a:srgbClr val="222222"/>
              </a:solidFill>
              <a:latin typeface="Arial"/>
              <a:ea typeface="Arial"/>
              <a:cs typeface="Arial"/>
              <a:sym typeface="Arial"/>
            </a:endParaRPr>
          </a:p>
          <a:p>
            <a:pPr indent="0" lvl="0" marL="482600" rtl="0" algn="l">
              <a:lnSpc>
                <a:spcPct val="115000"/>
              </a:lnSpc>
              <a:spcBef>
                <a:spcPts val="1900"/>
              </a:spcBef>
              <a:spcAft>
                <a:spcPts val="0"/>
              </a:spcAft>
              <a:buClr>
                <a:schemeClr val="dk1"/>
              </a:buClr>
              <a:buSzPts val="1100"/>
              <a:buFont typeface="Arial"/>
              <a:buNone/>
            </a:pPr>
            <a:r>
              <a:rPr b="1" lang="en-US" sz="1350">
                <a:solidFill>
                  <a:srgbClr val="222222"/>
                </a:solidFill>
                <a:latin typeface="Arial"/>
                <a:ea typeface="Arial"/>
                <a:cs typeface="Arial"/>
                <a:sym typeface="Arial"/>
              </a:rPr>
              <a:t>w</a:t>
            </a:r>
            <a:r>
              <a:rPr lang="en-US" sz="1350">
                <a:solidFill>
                  <a:srgbClr val="222222"/>
                </a:solidFill>
                <a:latin typeface="Arial"/>
                <a:ea typeface="Arial"/>
                <a:cs typeface="Arial"/>
                <a:sym typeface="Arial"/>
              </a:rPr>
              <a:t> = write permission</a:t>
            </a:r>
            <a:endParaRPr sz="1350">
              <a:solidFill>
                <a:srgbClr val="222222"/>
              </a:solidFill>
              <a:latin typeface="Arial"/>
              <a:ea typeface="Arial"/>
              <a:cs typeface="Arial"/>
              <a:sym typeface="Arial"/>
            </a:endParaRPr>
          </a:p>
          <a:p>
            <a:pPr indent="0" lvl="0" marL="482600" rtl="0" algn="l">
              <a:lnSpc>
                <a:spcPct val="115000"/>
              </a:lnSpc>
              <a:spcBef>
                <a:spcPts val="1900"/>
              </a:spcBef>
              <a:spcAft>
                <a:spcPts val="0"/>
              </a:spcAft>
              <a:buClr>
                <a:schemeClr val="dk1"/>
              </a:buClr>
              <a:buSzPts val="1100"/>
              <a:buFont typeface="Arial"/>
              <a:buNone/>
            </a:pPr>
            <a:r>
              <a:rPr b="1" lang="en-US" sz="1350">
                <a:solidFill>
                  <a:srgbClr val="222222"/>
                </a:solidFill>
                <a:latin typeface="Arial"/>
                <a:ea typeface="Arial"/>
                <a:cs typeface="Arial"/>
                <a:sym typeface="Arial"/>
              </a:rPr>
              <a:t>x</a:t>
            </a:r>
            <a:r>
              <a:rPr lang="en-US" sz="1350">
                <a:solidFill>
                  <a:srgbClr val="222222"/>
                </a:solidFill>
                <a:latin typeface="Arial"/>
                <a:ea typeface="Arial"/>
                <a:cs typeface="Arial"/>
                <a:sym typeface="Arial"/>
              </a:rPr>
              <a:t> = execute permission</a:t>
            </a:r>
            <a:endParaRPr sz="1350">
              <a:solidFill>
                <a:srgbClr val="222222"/>
              </a:solidFill>
              <a:latin typeface="Arial"/>
              <a:ea typeface="Arial"/>
              <a:cs typeface="Arial"/>
              <a:sym typeface="Arial"/>
            </a:endParaRPr>
          </a:p>
          <a:p>
            <a:pPr indent="0" lvl="0" marL="482600" rtl="0" algn="l">
              <a:lnSpc>
                <a:spcPct val="115000"/>
              </a:lnSpc>
              <a:spcBef>
                <a:spcPts val="1900"/>
              </a:spcBef>
              <a:spcAft>
                <a:spcPts val="0"/>
              </a:spcAft>
              <a:buClr>
                <a:schemeClr val="dk1"/>
              </a:buClr>
              <a:buSzPts val="1100"/>
              <a:buFont typeface="Arial"/>
              <a:buNone/>
            </a:pPr>
            <a:r>
              <a:rPr b="1" lang="en-US" sz="1350">
                <a:solidFill>
                  <a:srgbClr val="222222"/>
                </a:solidFill>
                <a:latin typeface="Arial"/>
                <a:ea typeface="Arial"/>
                <a:cs typeface="Arial"/>
                <a:sym typeface="Arial"/>
              </a:rPr>
              <a:t>–</a:t>
            </a:r>
            <a:r>
              <a:rPr lang="en-US" sz="1350">
                <a:solidFill>
                  <a:srgbClr val="222222"/>
                </a:solidFill>
                <a:latin typeface="Arial"/>
                <a:ea typeface="Arial"/>
                <a:cs typeface="Arial"/>
                <a:sym typeface="Arial"/>
              </a:rPr>
              <a:t> = no permission</a:t>
            </a:r>
            <a:endParaRPr sz="1350">
              <a:solidFill>
                <a:srgbClr val="222222"/>
              </a:solidFill>
              <a:latin typeface="Arial"/>
              <a:ea typeface="Arial"/>
              <a:cs typeface="Arial"/>
              <a:sym typeface="Arial"/>
            </a:endParaRPr>
          </a:p>
          <a:p>
            <a:pPr indent="0" lvl="0" marL="0" rtl="0" algn="l">
              <a:spcBef>
                <a:spcPts val="1900"/>
              </a:spcBef>
              <a:spcAft>
                <a:spcPts val="19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19630c20c88_16_1"/>
          <p:cNvSpPr txBox="1"/>
          <p:nvPr>
            <p:ph type="title"/>
          </p:nvPr>
        </p:nvSpPr>
        <p:spPr>
          <a:xfrm>
            <a:off x="952550" y="0"/>
            <a:ext cx="11099700" cy="21591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chmod</a:t>
            </a:r>
            <a:endParaRPr/>
          </a:p>
        </p:txBody>
      </p:sp>
      <p:sp>
        <p:nvSpPr>
          <p:cNvPr id="229" name="Google Shape;229;g19630c20c88_16_1"/>
          <p:cNvSpPr txBox="1"/>
          <p:nvPr>
            <p:ph idx="1" type="body"/>
          </p:nvPr>
        </p:nvSpPr>
        <p:spPr>
          <a:xfrm>
            <a:off x="443307" y="2185434"/>
            <a:ext cx="12118200" cy="6478500"/>
          </a:xfrm>
          <a:prstGeom prst="rect">
            <a:avLst/>
          </a:prstGeom>
        </p:spPr>
        <p:txBody>
          <a:bodyPr anchorCtr="0" anchor="t" bIns="144475" lIns="144475" spcFirstLastPara="1" rIns="144475" wrap="square" tIns="144475">
            <a:normAutofit/>
          </a:bodyPr>
          <a:lstStyle/>
          <a:p>
            <a:pPr indent="0" lvl="0" marL="215900" marR="215900" rtl="0" algn="l">
              <a:lnSpc>
                <a:spcPct val="160000"/>
              </a:lnSpc>
              <a:spcBef>
                <a:spcPts val="0"/>
              </a:spcBef>
              <a:spcAft>
                <a:spcPts val="0"/>
              </a:spcAft>
              <a:buClr>
                <a:schemeClr val="dk1"/>
              </a:buClr>
              <a:buSzPts val="1100"/>
              <a:buFont typeface="Arial"/>
              <a:buNone/>
            </a:pPr>
            <a:r>
              <a:t/>
            </a:r>
            <a:endParaRPr>
              <a:solidFill>
                <a:srgbClr val="222222"/>
              </a:solidFill>
              <a:latin typeface="Courier New"/>
              <a:ea typeface="Courier New"/>
              <a:cs typeface="Courier New"/>
              <a:sym typeface="Courier New"/>
            </a:endParaRPr>
          </a:p>
          <a:p>
            <a:pPr indent="0" lvl="0" marL="0" rtl="0" algn="l">
              <a:spcBef>
                <a:spcPts val="1900"/>
              </a:spcBef>
              <a:spcAft>
                <a:spcPts val="1900"/>
              </a:spcAft>
              <a:buNone/>
            </a:pPr>
            <a:r>
              <a:t/>
            </a:r>
            <a:endParaRPr/>
          </a:p>
        </p:txBody>
      </p:sp>
      <p:graphicFrame>
        <p:nvGraphicFramePr>
          <p:cNvPr id="230" name="Google Shape;230;g19630c20c88_16_1"/>
          <p:cNvGraphicFramePr/>
          <p:nvPr/>
        </p:nvGraphicFramePr>
        <p:xfrm>
          <a:off x="1865500" y="3578600"/>
          <a:ext cx="3000000" cy="3000000"/>
        </p:xfrm>
        <a:graphic>
          <a:graphicData uri="http://schemas.openxmlformats.org/drawingml/2006/table">
            <a:tbl>
              <a:tblPr>
                <a:noFill/>
                <a:tableStyleId>{94BAC654-21CB-4AA3-8D67-A47F4AB43D6C}</a:tableStyleId>
              </a:tblPr>
              <a:tblGrid>
                <a:gridCol w="1838325"/>
                <a:gridCol w="4419600"/>
                <a:gridCol w="3540025"/>
              </a:tblGrid>
              <a:tr h="352425">
                <a:tc>
                  <a:txBody>
                    <a:bodyPr/>
                    <a:lstStyle/>
                    <a:p>
                      <a:pPr indent="0" lvl="0" marL="0" rtl="0" algn="ctr">
                        <a:lnSpc>
                          <a:spcPct val="115000"/>
                        </a:lnSpc>
                        <a:spcBef>
                          <a:spcPts val="0"/>
                        </a:spcBef>
                        <a:spcAft>
                          <a:spcPts val="0"/>
                        </a:spcAft>
                        <a:buNone/>
                      </a:pPr>
                      <a:r>
                        <a:rPr b="1" lang="en-US" sz="1350">
                          <a:solidFill>
                            <a:srgbClr val="222222"/>
                          </a:solidFill>
                        </a:rPr>
                        <a:t>Number</a:t>
                      </a:r>
                      <a:endParaRPr b="1" sz="1350">
                        <a:solidFill>
                          <a:srgbClr val="222222"/>
                        </a:solidFill>
                      </a:endParaRPr>
                    </a:p>
                  </a:txBody>
                  <a:tcPr marT="91425" marB="91425" marR="91425" marL="91425">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9525">
                      <a:solidFill>
                        <a:srgbClr val="EEEEEE"/>
                      </a:solidFill>
                      <a:prstDash val="solid"/>
                      <a:round/>
                      <a:headEnd len="sm" w="sm" type="none"/>
                      <a:tailEnd len="sm" w="sm" type="none"/>
                    </a:lnB>
                    <a:solidFill>
                      <a:srgbClr val="F9F9F9"/>
                    </a:solidFill>
                  </a:tcPr>
                </a:tc>
                <a:tc>
                  <a:txBody>
                    <a:bodyPr/>
                    <a:lstStyle/>
                    <a:p>
                      <a:pPr indent="0" lvl="0" marL="0" rtl="0" algn="ctr">
                        <a:lnSpc>
                          <a:spcPct val="115000"/>
                        </a:lnSpc>
                        <a:spcBef>
                          <a:spcPts val="0"/>
                        </a:spcBef>
                        <a:spcAft>
                          <a:spcPts val="0"/>
                        </a:spcAft>
                        <a:buNone/>
                      </a:pPr>
                      <a:r>
                        <a:rPr b="1" lang="en-US" sz="1350">
                          <a:solidFill>
                            <a:srgbClr val="222222"/>
                          </a:solidFill>
                        </a:rPr>
                        <a:t>Permission Type</a:t>
                      </a:r>
                      <a:endParaRPr b="1" sz="1350">
                        <a:solidFill>
                          <a:srgbClr val="222222"/>
                        </a:solidFill>
                      </a:endParaRPr>
                    </a:p>
                  </a:txBody>
                  <a:tcPr marT="91425" marB="91425" marR="91425" marL="91425">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9525">
                      <a:solidFill>
                        <a:srgbClr val="EEEEEE"/>
                      </a:solidFill>
                      <a:prstDash val="solid"/>
                      <a:round/>
                      <a:headEnd len="sm" w="sm" type="none"/>
                      <a:tailEnd len="sm" w="sm" type="none"/>
                    </a:lnB>
                    <a:solidFill>
                      <a:srgbClr val="F9F9F9"/>
                    </a:solidFill>
                  </a:tcPr>
                </a:tc>
                <a:tc>
                  <a:txBody>
                    <a:bodyPr/>
                    <a:lstStyle/>
                    <a:p>
                      <a:pPr indent="0" lvl="0" marL="0" rtl="0" algn="ctr">
                        <a:lnSpc>
                          <a:spcPct val="115000"/>
                        </a:lnSpc>
                        <a:spcBef>
                          <a:spcPts val="0"/>
                        </a:spcBef>
                        <a:spcAft>
                          <a:spcPts val="0"/>
                        </a:spcAft>
                        <a:buNone/>
                      </a:pPr>
                      <a:r>
                        <a:rPr b="1" lang="en-US" sz="1350">
                          <a:solidFill>
                            <a:srgbClr val="222222"/>
                          </a:solidFill>
                        </a:rPr>
                        <a:t>Symbol</a:t>
                      </a:r>
                      <a:endParaRPr b="1" sz="1350">
                        <a:solidFill>
                          <a:srgbClr val="222222"/>
                        </a:solidFill>
                      </a:endParaRPr>
                    </a:p>
                  </a:txBody>
                  <a:tcPr marT="91425" marB="91425" marR="91425" marL="91425">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9525">
                      <a:solidFill>
                        <a:srgbClr val="EEEEEE"/>
                      </a:solidFill>
                      <a:prstDash val="solid"/>
                      <a:round/>
                      <a:headEnd len="sm" w="sm" type="none"/>
                      <a:tailEnd len="sm" w="sm" type="none"/>
                    </a:lnB>
                    <a:solidFill>
                      <a:srgbClr val="F9F9F9"/>
                    </a:solidFill>
                  </a:tcPr>
                </a:tc>
              </a:tr>
              <a:tr h="552450">
                <a:tc>
                  <a:txBody>
                    <a:bodyPr/>
                    <a:lstStyle/>
                    <a:p>
                      <a:pPr indent="0" lvl="0" marL="0" rtl="0" algn="ctr">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US" sz="1350">
                          <a:solidFill>
                            <a:srgbClr val="222222"/>
                          </a:solidFill>
                        </a:rPr>
                        <a:t>0</a:t>
                      </a:r>
                      <a:endParaRPr sz="1350">
                        <a:solidFill>
                          <a:srgbClr val="222222"/>
                        </a:solidFill>
                      </a:endParaRPr>
                    </a:p>
                  </a:txBody>
                  <a:tcPr marT="91425" marB="91425" marR="91425" marL="91425">
                    <a:lnT cap="flat" cmpd="sng" w="9525">
                      <a:solidFill>
                        <a:srgbClr val="EEEEEE"/>
                      </a:solidFill>
                      <a:prstDash val="solid"/>
                      <a:round/>
                      <a:headEnd len="sm" w="sm" type="none"/>
                      <a:tailEnd len="sm" w="sm" type="none"/>
                    </a:lnT>
                    <a:lnB cap="flat" cmpd="sng" w="9525">
                      <a:solidFill>
                        <a:srgbClr val="EEEEEE"/>
                      </a:solidFill>
                      <a:prstDash val="solid"/>
                      <a:round/>
                      <a:headEnd len="sm" w="sm" type="none"/>
                      <a:tailEnd len="sm" w="sm" type="none"/>
                    </a:lnB>
                    <a:solidFill>
                      <a:srgbClr val="F9F9F9"/>
                    </a:solidFill>
                  </a:tcPr>
                </a:tc>
                <a:tc>
                  <a:txBody>
                    <a:bodyPr/>
                    <a:lstStyle/>
                    <a:p>
                      <a:pPr indent="0" lvl="0" marL="0" rtl="0" algn="ctr">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US" sz="1350">
                          <a:solidFill>
                            <a:srgbClr val="222222"/>
                          </a:solidFill>
                        </a:rPr>
                        <a:t>No Permission</a:t>
                      </a:r>
                      <a:endParaRPr sz="1350">
                        <a:solidFill>
                          <a:srgbClr val="222222"/>
                        </a:solidFill>
                      </a:endParaRPr>
                    </a:p>
                  </a:txBody>
                  <a:tcPr marT="91425" marB="91425" marR="91425" marL="91425">
                    <a:lnT cap="flat" cmpd="sng" w="9525">
                      <a:solidFill>
                        <a:srgbClr val="EEEEEE"/>
                      </a:solidFill>
                      <a:prstDash val="solid"/>
                      <a:round/>
                      <a:headEnd len="sm" w="sm" type="none"/>
                      <a:tailEnd len="sm" w="sm" type="none"/>
                    </a:lnT>
                    <a:lnB cap="flat" cmpd="sng" w="9525">
                      <a:solidFill>
                        <a:srgbClr val="EEEEEE"/>
                      </a:solidFill>
                      <a:prstDash val="solid"/>
                      <a:round/>
                      <a:headEnd len="sm" w="sm" type="none"/>
                      <a:tailEnd len="sm" w="sm" type="none"/>
                    </a:lnB>
                    <a:solidFill>
                      <a:srgbClr val="F9F9F9"/>
                    </a:solidFill>
                  </a:tcPr>
                </a:tc>
                <a:tc>
                  <a:txBody>
                    <a:bodyPr/>
                    <a:lstStyle/>
                    <a:p>
                      <a:pPr indent="0" lvl="0" marL="0" rtl="0" algn="ctr">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US" sz="1350">
                          <a:solidFill>
                            <a:srgbClr val="222222"/>
                          </a:solidFill>
                        </a:rPr>
                        <a:t>—</a:t>
                      </a:r>
                      <a:endParaRPr sz="1350">
                        <a:solidFill>
                          <a:srgbClr val="222222"/>
                        </a:solidFill>
                      </a:endParaRPr>
                    </a:p>
                  </a:txBody>
                  <a:tcPr marT="91425" marB="91425" marR="91425" marL="91425">
                    <a:lnT cap="flat" cmpd="sng" w="9525">
                      <a:solidFill>
                        <a:srgbClr val="EEEEEE"/>
                      </a:solidFill>
                      <a:prstDash val="solid"/>
                      <a:round/>
                      <a:headEnd len="sm" w="sm" type="none"/>
                      <a:tailEnd len="sm" w="sm" type="none"/>
                    </a:lnT>
                    <a:lnB cap="flat" cmpd="sng" w="9525">
                      <a:solidFill>
                        <a:srgbClr val="EEEEEE"/>
                      </a:solidFill>
                      <a:prstDash val="solid"/>
                      <a:round/>
                      <a:headEnd len="sm" w="sm" type="none"/>
                      <a:tailEnd len="sm" w="sm" type="none"/>
                    </a:lnB>
                    <a:solidFill>
                      <a:srgbClr val="F9F9F9"/>
                    </a:solidFill>
                  </a:tcPr>
                </a:tc>
              </a:tr>
              <a:tr h="552450">
                <a:tc>
                  <a:txBody>
                    <a:bodyPr/>
                    <a:lstStyle/>
                    <a:p>
                      <a:pPr indent="0" lvl="0" marL="0" rtl="0" algn="ctr">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US" sz="1350">
                          <a:solidFill>
                            <a:srgbClr val="222222"/>
                          </a:solidFill>
                        </a:rPr>
                        <a:t>1</a:t>
                      </a:r>
                      <a:endParaRPr sz="1350">
                        <a:solidFill>
                          <a:srgbClr val="222222"/>
                        </a:solidFill>
                      </a:endParaRPr>
                    </a:p>
                  </a:txBody>
                  <a:tcPr marT="91425" marB="91425" marR="91425" marL="91425">
                    <a:lnT cap="flat" cmpd="sng" w="9525">
                      <a:solidFill>
                        <a:srgbClr val="EEEEEE"/>
                      </a:solidFill>
                      <a:prstDash val="solid"/>
                      <a:round/>
                      <a:headEnd len="sm" w="sm" type="none"/>
                      <a:tailEnd len="sm" w="sm" type="none"/>
                    </a:lnT>
                    <a:lnB cap="flat" cmpd="sng" w="9525">
                      <a:solidFill>
                        <a:srgbClr val="EEEEE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US" sz="1350">
                          <a:solidFill>
                            <a:srgbClr val="222222"/>
                          </a:solidFill>
                        </a:rPr>
                        <a:t>Execute</a:t>
                      </a:r>
                      <a:endParaRPr sz="1350">
                        <a:solidFill>
                          <a:srgbClr val="222222"/>
                        </a:solidFill>
                      </a:endParaRPr>
                    </a:p>
                  </a:txBody>
                  <a:tcPr marT="91425" marB="91425" marR="91425" marL="91425">
                    <a:lnT cap="flat" cmpd="sng" w="9525">
                      <a:solidFill>
                        <a:srgbClr val="EEEEEE"/>
                      </a:solidFill>
                      <a:prstDash val="solid"/>
                      <a:round/>
                      <a:headEnd len="sm" w="sm" type="none"/>
                      <a:tailEnd len="sm" w="sm" type="none"/>
                    </a:lnT>
                    <a:lnB cap="flat" cmpd="sng" w="9525">
                      <a:solidFill>
                        <a:srgbClr val="EEEEE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US" sz="1350">
                          <a:solidFill>
                            <a:srgbClr val="222222"/>
                          </a:solidFill>
                        </a:rPr>
                        <a:t>–x</a:t>
                      </a:r>
                      <a:endParaRPr sz="1350">
                        <a:solidFill>
                          <a:srgbClr val="222222"/>
                        </a:solidFill>
                      </a:endParaRPr>
                    </a:p>
                  </a:txBody>
                  <a:tcPr marT="91425" marB="91425" marR="91425" marL="91425">
                    <a:lnT cap="flat" cmpd="sng" w="9525">
                      <a:solidFill>
                        <a:srgbClr val="EEEEEE"/>
                      </a:solidFill>
                      <a:prstDash val="solid"/>
                      <a:round/>
                      <a:headEnd len="sm" w="sm" type="none"/>
                      <a:tailEnd len="sm" w="sm" type="none"/>
                    </a:lnT>
                    <a:lnB cap="flat" cmpd="sng" w="9525">
                      <a:solidFill>
                        <a:srgbClr val="EEEEEE"/>
                      </a:solidFill>
                      <a:prstDash val="solid"/>
                      <a:round/>
                      <a:headEnd len="sm" w="sm" type="none"/>
                      <a:tailEnd len="sm" w="sm" type="none"/>
                    </a:lnB>
                  </a:tcPr>
                </a:tc>
              </a:tr>
              <a:tr h="552450">
                <a:tc>
                  <a:txBody>
                    <a:bodyPr/>
                    <a:lstStyle/>
                    <a:p>
                      <a:pPr indent="0" lvl="0" marL="0" rtl="0" algn="ctr">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US" sz="1350">
                          <a:solidFill>
                            <a:srgbClr val="222222"/>
                          </a:solidFill>
                        </a:rPr>
                        <a:t>2</a:t>
                      </a:r>
                      <a:endParaRPr sz="1350">
                        <a:solidFill>
                          <a:srgbClr val="222222"/>
                        </a:solidFill>
                      </a:endParaRPr>
                    </a:p>
                  </a:txBody>
                  <a:tcPr marT="91425" marB="91425" marR="91425" marL="91425">
                    <a:lnT cap="flat" cmpd="sng" w="9525">
                      <a:solidFill>
                        <a:srgbClr val="EEEEEE"/>
                      </a:solidFill>
                      <a:prstDash val="solid"/>
                      <a:round/>
                      <a:headEnd len="sm" w="sm" type="none"/>
                      <a:tailEnd len="sm" w="sm" type="none"/>
                    </a:lnT>
                    <a:lnB cap="flat" cmpd="sng" w="9525">
                      <a:solidFill>
                        <a:srgbClr val="EEEEEE"/>
                      </a:solidFill>
                      <a:prstDash val="solid"/>
                      <a:round/>
                      <a:headEnd len="sm" w="sm" type="none"/>
                      <a:tailEnd len="sm" w="sm" type="none"/>
                    </a:lnB>
                    <a:solidFill>
                      <a:srgbClr val="F9F9F9"/>
                    </a:solidFill>
                  </a:tcPr>
                </a:tc>
                <a:tc>
                  <a:txBody>
                    <a:bodyPr/>
                    <a:lstStyle/>
                    <a:p>
                      <a:pPr indent="0" lvl="0" marL="0" rtl="0" algn="ctr">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US" sz="1350">
                          <a:solidFill>
                            <a:srgbClr val="222222"/>
                          </a:solidFill>
                        </a:rPr>
                        <a:t>Write</a:t>
                      </a:r>
                      <a:endParaRPr sz="1350">
                        <a:solidFill>
                          <a:srgbClr val="222222"/>
                        </a:solidFill>
                      </a:endParaRPr>
                    </a:p>
                  </a:txBody>
                  <a:tcPr marT="91425" marB="91425" marR="91425" marL="91425">
                    <a:lnT cap="flat" cmpd="sng" w="9525">
                      <a:solidFill>
                        <a:srgbClr val="EEEEEE"/>
                      </a:solidFill>
                      <a:prstDash val="solid"/>
                      <a:round/>
                      <a:headEnd len="sm" w="sm" type="none"/>
                      <a:tailEnd len="sm" w="sm" type="none"/>
                    </a:lnT>
                    <a:lnB cap="flat" cmpd="sng" w="9525">
                      <a:solidFill>
                        <a:srgbClr val="EEEEEE"/>
                      </a:solidFill>
                      <a:prstDash val="solid"/>
                      <a:round/>
                      <a:headEnd len="sm" w="sm" type="none"/>
                      <a:tailEnd len="sm" w="sm" type="none"/>
                    </a:lnB>
                    <a:solidFill>
                      <a:srgbClr val="F9F9F9"/>
                    </a:solidFill>
                  </a:tcPr>
                </a:tc>
                <a:tc>
                  <a:txBody>
                    <a:bodyPr/>
                    <a:lstStyle/>
                    <a:p>
                      <a:pPr indent="0" lvl="0" marL="0" rtl="0" algn="ctr">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US" sz="1350">
                          <a:solidFill>
                            <a:srgbClr val="222222"/>
                          </a:solidFill>
                        </a:rPr>
                        <a:t>-w-</a:t>
                      </a:r>
                      <a:endParaRPr sz="1350">
                        <a:solidFill>
                          <a:srgbClr val="222222"/>
                        </a:solidFill>
                      </a:endParaRPr>
                    </a:p>
                  </a:txBody>
                  <a:tcPr marT="91425" marB="91425" marR="91425" marL="91425">
                    <a:lnT cap="flat" cmpd="sng" w="9525">
                      <a:solidFill>
                        <a:srgbClr val="EEEEEE"/>
                      </a:solidFill>
                      <a:prstDash val="solid"/>
                      <a:round/>
                      <a:headEnd len="sm" w="sm" type="none"/>
                      <a:tailEnd len="sm" w="sm" type="none"/>
                    </a:lnT>
                    <a:lnB cap="flat" cmpd="sng" w="9525">
                      <a:solidFill>
                        <a:srgbClr val="EEEEEE"/>
                      </a:solidFill>
                      <a:prstDash val="solid"/>
                      <a:round/>
                      <a:headEnd len="sm" w="sm" type="none"/>
                      <a:tailEnd len="sm" w="sm" type="none"/>
                    </a:lnB>
                    <a:solidFill>
                      <a:srgbClr val="F9F9F9"/>
                    </a:solidFill>
                  </a:tcPr>
                </a:tc>
              </a:tr>
              <a:tr h="552450">
                <a:tc>
                  <a:txBody>
                    <a:bodyPr/>
                    <a:lstStyle/>
                    <a:p>
                      <a:pPr indent="0" lvl="0" marL="0" rtl="0" algn="ctr">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US" sz="1350">
                          <a:solidFill>
                            <a:srgbClr val="222222"/>
                          </a:solidFill>
                        </a:rPr>
                        <a:t>3</a:t>
                      </a:r>
                      <a:endParaRPr sz="1350">
                        <a:solidFill>
                          <a:srgbClr val="222222"/>
                        </a:solidFill>
                      </a:endParaRPr>
                    </a:p>
                  </a:txBody>
                  <a:tcPr marT="91425" marB="91425" marR="91425" marL="91425">
                    <a:lnT cap="flat" cmpd="sng" w="9525">
                      <a:solidFill>
                        <a:srgbClr val="EEEEEE"/>
                      </a:solidFill>
                      <a:prstDash val="solid"/>
                      <a:round/>
                      <a:headEnd len="sm" w="sm" type="none"/>
                      <a:tailEnd len="sm" w="sm" type="none"/>
                    </a:lnT>
                    <a:lnB cap="flat" cmpd="sng" w="9525">
                      <a:solidFill>
                        <a:srgbClr val="EEEEE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US" sz="1350">
                          <a:solidFill>
                            <a:srgbClr val="222222"/>
                          </a:solidFill>
                        </a:rPr>
                        <a:t>Execute + Write</a:t>
                      </a:r>
                      <a:endParaRPr sz="1350">
                        <a:solidFill>
                          <a:srgbClr val="222222"/>
                        </a:solidFill>
                      </a:endParaRPr>
                    </a:p>
                  </a:txBody>
                  <a:tcPr marT="91425" marB="91425" marR="91425" marL="91425">
                    <a:lnT cap="flat" cmpd="sng" w="9525">
                      <a:solidFill>
                        <a:srgbClr val="EEEEEE"/>
                      </a:solidFill>
                      <a:prstDash val="solid"/>
                      <a:round/>
                      <a:headEnd len="sm" w="sm" type="none"/>
                      <a:tailEnd len="sm" w="sm" type="none"/>
                    </a:lnT>
                    <a:lnB cap="flat" cmpd="sng" w="9525">
                      <a:solidFill>
                        <a:srgbClr val="EEEEE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US" sz="1350">
                          <a:solidFill>
                            <a:srgbClr val="222222"/>
                          </a:solidFill>
                        </a:rPr>
                        <a:t>-wx</a:t>
                      </a:r>
                      <a:endParaRPr sz="1350">
                        <a:solidFill>
                          <a:srgbClr val="222222"/>
                        </a:solidFill>
                      </a:endParaRPr>
                    </a:p>
                  </a:txBody>
                  <a:tcPr marT="91425" marB="91425" marR="91425" marL="91425">
                    <a:lnT cap="flat" cmpd="sng" w="9525">
                      <a:solidFill>
                        <a:srgbClr val="EEEEEE"/>
                      </a:solidFill>
                      <a:prstDash val="solid"/>
                      <a:round/>
                      <a:headEnd len="sm" w="sm" type="none"/>
                      <a:tailEnd len="sm" w="sm" type="none"/>
                    </a:lnT>
                    <a:lnB cap="flat" cmpd="sng" w="9525">
                      <a:solidFill>
                        <a:srgbClr val="EEEEEE"/>
                      </a:solidFill>
                      <a:prstDash val="solid"/>
                      <a:round/>
                      <a:headEnd len="sm" w="sm" type="none"/>
                      <a:tailEnd len="sm" w="sm" type="none"/>
                    </a:lnB>
                  </a:tcPr>
                </a:tc>
              </a:tr>
              <a:tr h="552450">
                <a:tc>
                  <a:txBody>
                    <a:bodyPr/>
                    <a:lstStyle/>
                    <a:p>
                      <a:pPr indent="0" lvl="0" marL="0" rtl="0" algn="ctr">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US" sz="1350">
                          <a:solidFill>
                            <a:srgbClr val="222222"/>
                          </a:solidFill>
                        </a:rPr>
                        <a:t>4</a:t>
                      </a:r>
                      <a:endParaRPr sz="1350">
                        <a:solidFill>
                          <a:srgbClr val="222222"/>
                        </a:solidFill>
                      </a:endParaRPr>
                    </a:p>
                  </a:txBody>
                  <a:tcPr marT="91425" marB="91425" marR="91425" marL="91425">
                    <a:lnT cap="flat" cmpd="sng" w="9525">
                      <a:solidFill>
                        <a:srgbClr val="EEEEEE"/>
                      </a:solidFill>
                      <a:prstDash val="solid"/>
                      <a:round/>
                      <a:headEnd len="sm" w="sm" type="none"/>
                      <a:tailEnd len="sm" w="sm" type="none"/>
                    </a:lnT>
                    <a:lnB cap="flat" cmpd="sng" w="9525">
                      <a:solidFill>
                        <a:srgbClr val="EEEEEE"/>
                      </a:solidFill>
                      <a:prstDash val="solid"/>
                      <a:round/>
                      <a:headEnd len="sm" w="sm" type="none"/>
                      <a:tailEnd len="sm" w="sm" type="none"/>
                    </a:lnB>
                    <a:solidFill>
                      <a:srgbClr val="F9F9F9"/>
                    </a:solidFill>
                  </a:tcPr>
                </a:tc>
                <a:tc>
                  <a:txBody>
                    <a:bodyPr/>
                    <a:lstStyle/>
                    <a:p>
                      <a:pPr indent="0" lvl="0" marL="0" rtl="0" algn="ctr">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US" sz="1350">
                          <a:solidFill>
                            <a:srgbClr val="222222"/>
                          </a:solidFill>
                        </a:rPr>
                        <a:t>Read</a:t>
                      </a:r>
                      <a:endParaRPr sz="1350">
                        <a:solidFill>
                          <a:srgbClr val="222222"/>
                        </a:solidFill>
                      </a:endParaRPr>
                    </a:p>
                  </a:txBody>
                  <a:tcPr marT="91425" marB="91425" marR="91425" marL="91425">
                    <a:lnT cap="flat" cmpd="sng" w="9525">
                      <a:solidFill>
                        <a:srgbClr val="EEEEEE"/>
                      </a:solidFill>
                      <a:prstDash val="solid"/>
                      <a:round/>
                      <a:headEnd len="sm" w="sm" type="none"/>
                      <a:tailEnd len="sm" w="sm" type="none"/>
                    </a:lnT>
                    <a:lnB cap="flat" cmpd="sng" w="9525">
                      <a:solidFill>
                        <a:srgbClr val="EEEEEE"/>
                      </a:solidFill>
                      <a:prstDash val="solid"/>
                      <a:round/>
                      <a:headEnd len="sm" w="sm" type="none"/>
                      <a:tailEnd len="sm" w="sm" type="none"/>
                    </a:lnB>
                    <a:solidFill>
                      <a:srgbClr val="F9F9F9"/>
                    </a:solidFill>
                  </a:tcPr>
                </a:tc>
                <a:tc>
                  <a:txBody>
                    <a:bodyPr/>
                    <a:lstStyle/>
                    <a:p>
                      <a:pPr indent="0" lvl="0" marL="0" rtl="0" algn="ctr">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US" sz="1350">
                          <a:solidFill>
                            <a:srgbClr val="222222"/>
                          </a:solidFill>
                        </a:rPr>
                        <a:t>r–</a:t>
                      </a:r>
                      <a:endParaRPr sz="1350">
                        <a:solidFill>
                          <a:srgbClr val="222222"/>
                        </a:solidFill>
                      </a:endParaRPr>
                    </a:p>
                  </a:txBody>
                  <a:tcPr marT="91425" marB="91425" marR="91425" marL="91425">
                    <a:lnT cap="flat" cmpd="sng" w="9525">
                      <a:solidFill>
                        <a:srgbClr val="EEEEEE"/>
                      </a:solidFill>
                      <a:prstDash val="solid"/>
                      <a:round/>
                      <a:headEnd len="sm" w="sm" type="none"/>
                      <a:tailEnd len="sm" w="sm" type="none"/>
                    </a:lnT>
                    <a:lnB cap="flat" cmpd="sng" w="9525">
                      <a:solidFill>
                        <a:srgbClr val="EEEEEE"/>
                      </a:solidFill>
                      <a:prstDash val="solid"/>
                      <a:round/>
                      <a:headEnd len="sm" w="sm" type="none"/>
                      <a:tailEnd len="sm" w="sm" type="none"/>
                    </a:lnB>
                    <a:solidFill>
                      <a:srgbClr val="F9F9F9"/>
                    </a:solidFill>
                  </a:tcPr>
                </a:tc>
              </a:tr>
              <a:tr h="552450">
                <a:tc>
                  <a:txBody>
                    <a:bodyPr/>
                    <a:lstStyle/>
                    <a:p>
                      <a:pPr indent="0" lvl="0" marL="0" rtl="0" algn="ctr">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US" sz="1350">
                          <a:solidFill>
                            <a:srgbClr val="222222"/>
                          </a:solidFill>
                        </a:rPr>
                        <a:t>5</a:t>
                      </a:r>
                      <a:endParaRPr sz="1350">
                        <a:solidFill>
                          <a:srgbClr val="222222"/>
                        </a:solidFill>
                      </a:endParaRPr>
                    </a:p>
                  </a:txBody>
                  <a:tcPr marT="91425" marB="91425" marR="91425" marL="91425">
                    <a:lnT cap="flat" cmpd="sng" w="9525">
                      <a:solidFill>
                        <a:srgbClr val="EEEEEE"/>
                      </a:solidFill>
                      <a:prstDash val="solid"/>
                      <a:round/>
                      <a:headEnd len="sm" w="sm" type="none"/>
                      <a:tailEnd len="sm" w="sm" type="none"/>
                    </a:lnT>
                    <a:lnB cap="flat" cmpd="sng" w="9525">
                      <a:solidFill>
                        <a:srgbClr val="EEEEE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US" sz="1350">
                          <a:solidFill>
                            <a:srgbClr val="222222"/>
                          </a:solidFill>
                        </a:rPr>
                        <a:t>Read + Execute</a:t>
                      </a:r>
                      <a:endParaRPr sz="1350">
                        <a:solidFill>
                          <a:srgbClr val="222222"/>
                        </a:solidFill>
                      </a:endParaRPr>
                    </a:p>
                  </a:txBody>
                  <a:tcPr marT="91425" marB="91425" marR="91425" marL="91425">
                    <a:lnT cap="flat" cmpd="sng" w="9525">
                      <a:solidFill>
                        <a:srgbClr val="EEEEEE"/>
                      </a:solidFill>
                      <a:prstDash val="solid"/>
                      <a:round/>
                      <a:headEnd len="sm" w="sm" type="none"/>
                      <a:tailEnd len="sm" w="sm" type="none"/>
                    </a:lnT>
                    <a:lnB cap="flat" cmpd="sng" w="9525">
                      <a:solidFill>
                        <a:srgbClr val="EEEEE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US" sz="1350">
                          <a:solidFill>
                            <a:srgbClr val="222222"/>
                          </a:solidFill>
                        </a:rPr>
                        <a:t>r-x</a:t>
                      </a:r>
                      <a:endParaRPr sz="1350">
                        <a:solidFill>
                          <a:srgbClr val="222222"/>
                        </a:solidFill>
                      </a:endParaRPr>
                    </a:p>
                  </a:txBody>
                  <a:tcPr marT="91425" marB="91425" marR="91425" marL="91425">
                    <a:lnT cap="flat" cmpd="sng" w="9525">
                      <a:solidFill>
                        <a:srgbClr val="EEEEEE"/>
                      </a:solidFill>
                      <a:prstDash val="solid"/>
                      <a:round/>
                      <a:headEnd len="sm" w="sm" type="none"/>
                      <a:tailEnd len="sm" w="sm" type="none"/>
                    </a:lnT>
                    <a:lnB cap="flat" cmpd="sng" w="9525">
                      <a:solidFill>
                        <a:srgbClr val="EEEEEE"/>
                      </a:solidFill>
                      <a:prstDash val="solid"/>
                      <a:round/>
                      <a:headEnd len="sm" w="sm" type="none"/>
                      <a:tailEnd len="sm" w="sm" type="none"/>
                    </a:lnB>
                  </a:tcPr>
                </a:tc>
              </a:tr>
              <a:tr h="552450">
                <a:tc>
                  <a:txBody>
                    <a:bodyPr/>
                    <a:lstStyle/>
                    <a:p>
                      <a:pPr indent="0" lvl="0" marL="0" rtl="0" algn="ctr">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US" sz="1350">
                          <a:solidFill>
                            <a:srgbClr val="222222"/>
                          </a:solidFill>
                        </a:rPr>
                        <a:t>6</a:t>
                      </a:r>
                      <a:endParaRPr sz="1350">
                        <a:solidFill>
                          <a:srgbClr val="222222"/>
                        </a:solidFill>
                      </a:endParaRPr>
                    </a:p>
                  </a:txBody>
                  <a:tcPr marT="91425" marB="91425" marR="91425" marL="91425">
                    <a:lnT cap="flat" cmpd="sng" w="9525">
                      <a:solidFill>
                        <a:srgbClr val="EEEEEE"/>
                      </a:solidFill>
                      <a:prstDash val="solid"/>
                      <a:round/>
                      <a:headEnd len="sm" w="sm" type="none"/>
                      <a:tailEnd len="sm" w="sm" type="none"/>
                    </a:lnT>
                    <a:lnB cap="flat" cmpd="sng" w="9525">
                      <a:solidFill>
                        <a:srgbClr val="EEEEEE"/>
                      </a:solidFill>
                      <a:prstDash val="solid"/>
                      <a:round/>
                      <a:headEnd len="sm" w="sm" type="none"/>
                      <a:tailEnd len="sm" w="sm" type="none"/>
                    </a:lnB>
                    <a:solidFill>
                      <a:srgbClr val="F9F9F9"/>
                    </a:solidFill>
                  </a:tcPr>
                </a:tc>
                <a:tc>
                  <a:txBody>
                    <a:bodyPr/>
                    <a:lstStyle/>
                    <a:p>
                      <a:pPr indent="0" lvl="0" marL="0" rtl="0" algn="ctr">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US" sz="1350">
                          <a:solidFill>
                            <a:srgbClr val="222222"/>
                          </a:solidFill>
                        </a:rPr>
                        <a:t>Read +Write</a:t>
                      </a:r>
                      <a:endParaRPr sz="1350">
                        <a:solidFill>
                          <a:srgbClr val="222222"/>
                        </a:solidFill>
                      </a:endParaRPr>
                    </a:p>
                  </a:txBody>
                  <a:tcPr marT="91425" marB="91425" marR="91425" marL="91425">
                    <a:lnT cap="flat" cmpd="sng" w="9525">
                      <a:solidFill>
                        <a:srgbClr val="EEEEEE"/>
                      </a:solidFill>
                      <a:prstDash val="solid"/>
                      <a:round/>
                      <a:headEnd len="sm" w="sm" type="none"/>
                      <a:tailEnd len="sm" w="sm" type="none"/>
                    </a:lnT>
                    <a:lnB cap="flat" cmpd="sng" w="9525">
                      <a:solidFill>
                        <a:srgbClr val="EEEEEE"/>
                      </a:solidFill>
                      <a:prstDash val="solid"/>
                      <a:round/>
                      <a:headEnd len="sm" w="sm" type="none"/>
                      <a:tailEnd len="sm" w="sm" type="none"/>
                    </a:lnB>
                    <a:solidFill>
                      <a:srgbClr val="F9F9F9"/>
                    </a:solidFill>
                  </a:tcPr>
                </a:tc>
                <a:tc>
                  <a:txBody>
                    <a:bodyPr/>
                    <a:lstStyle/>
                    <a:p>
                      <a:pPr indent="0" lvl="0" marL="0" rtl="0" algn="ctr">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US" sz="1350">
                          <a:solidFill>
                            <a:srgbClr val="222222"/>
                          </a:solidFill>
                        </a:rPr>
                        <a:t>rw-</a:t>
                      </a:r>
                      <a:endParaRPr sz="1350">
                        <a:solidFill>
                          <a:srgbClr val="222222"/>
                        </a:solidFill>
                      </a:endParaRPr>
                    </a:p>
                  </a:txBody>
                  <a:tcPr marT="91425" marB="91425" marR="91425" marL="91425">
                    <a:lnT cap="flat" cmpd="sng" w="9525">
                      <a:solidFill>
                        <a:srgbClr val="EEEEEE"/>
                      </a:solidFill>
                      <a:prstDash val="solid"/>
                      <a:round/>
                      <a:headEnd len="sm" w="sm" type="none"/>
                      <a:tailEnd len="sm" w="sm" type="none"/>
                    </a:lnT>
                    <a:lnB cap="flat" cmpd="sng" w="9525">
                      <a:solidFill>
                        <a:srgbClr val="EEEEEE"/>
                      </a:solidFill>
                      <a:prstDash val="solid"/>
                      <a:round/>
                      <a:headEnd len="sm" w="sm" type="none"/>
                      <a:tailEnd len="sm" w="sm" type="none"/>
                    </a:lnB>
                    <a:solidFill>
                      <a:srgbClr val="F9F9F9"/>
                    </a:solidFill>
                  </a:tcPr>
                </a:tc>
              </a:tr>
              <a:tr h="552450">
                <a:tc>
                  <a:txBody>
                    <a:bodyPr/>
                    <a:lstStyle/>
                    <a:p>
                      <a:pPr indent="0" lvl="0" marL="0" rtl="0" algn="ctr">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US" sz="1350">
                          <a:solidFill>
                            <a:srgbClr val="222222"/>
                          </a:solidFill>
                        </a:rPr>
                        <a:t>7</a:t>
                      </a:r>
                      <a:endParaRPr sz="1350">
                        <a:solidFill>
                          <a:srgbClr val="222222"/>
                        </a:solidFill>
                      </a:endParaRPr>
                    </a:p>
                  </a:txBody>
                  <a:tcPr marT="91425" marB="91425" marR="91425" marL="91425">
                    <a:lnT cap="flat" cmpd="sng" w="9525">
                      <a:solidFill>
                        <a:srgbClr val="EEEEEE"/>
                      </a:solidFill>
                      <a:prstDash val="solid"/>
                      <a:round/>
                      <a:headEnd len="sm" w="sm" type="none"/>
                      <a:tailEnd len="sm" w="sm" type="none"/>
                    </a:lnT>
                  </a:tcPr>
                </a:tc>
                <a:tc>
                  <a:txBody>
                    <a:bodyPr/>
                    <a:lstStyle/>
                    <a:p>
                      <a:pPr indent="0" lvl="0" marL="0" rtl="0" algn="ctr">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US" sz="1350">
                          <a:solidFill>
                            <a:srgbClr val="222222"/>
                          </a:solidFill>
                        </a:rPr>
                        <a:t>Read + Write +Execute</a:t>
                      </a:r>
                      <a:endParaRPr sz="1350">
                        <a:solidFill>
                          <a:srgbClr val="222222"/>
                        </a:solidFill>
                      </a:endParaRPr>
                    </a:p>
                  </a:txBody>
                  <a:tcPr marT="91425" marB="91425" marR="91425" marL="91425">
                    <a:lnT cap="flat" cmpd="sng" w="9525">
                      <a:solidFill>
                        <a:srgbClr val="EEEEEE"/>
                      </a:solidFill>
                      <a:prstDash val="solid"/>
                      <a:round/>
                      <a:headEnd len="sm" w="sm" type="none"/>
                      <a:tailEnd len="sm" w="sm" type="none"/>
                    </a:lnT>
                  </a:tcPr>
                </a:tc>
                <a:tc>
                  <a:txBody>
                    <a:bodyPr/>
                    <a:lstStyle/>
                    <a:p>
                      <a:pPr indent="0" lvl="0" marL="0" rtl="0" algn="ctr">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US" sz="1350">
                          <a:solidFill>
                            <a:srgbClr val="222222"/>
                          </a:solidFill>
                        </a:rPr>
                        <a:t>rwx</a:t>
                      </a:r>
                      <a:endParaRPr sz="1350">
                        <a:solidFill>
                          <a:srgbClr val="222222"/>
                        </a:solidFill>
                      </a:endParaRPr>
                    </a:p>
                  </a:txBody>
                  <a:tcPr marT="91425" marB="91425" marR="91425" marL="91425">
                    <a:lnT cap="flat" cmpd="sng" w="9525">
                      <a:solidFill>
                        <a:srgbClr val="EEEEEE"/>
                      </a:solidFill>
                      <a:prstDash val="solid"/>
                      <a:round/>
                      <a:headEnd len="sm" w="sm" type="none"/>
                      <a:tailEnd len="sm" w="sm" type="none"/>
                    </a:lnT>
                  </a:tcPr>
                </a:tc>
              </a:tr>
            </a:tbl>
          </a:graphicData>
        </a:graphic>
      </p:graphicFrame>
      <p:sp>
        <p:nvSpPr>
          <p:cNvPr id="231" name="Google Shape;231;g19630c20c88_16_1"/>
          <p:cNvSpPr txBox="1"/>
          <p:nvPr/>
        </p:nvSpPr>
        <p:spPr>
          <a:xfrm>
            <a:off x="152400" y="1584175"/>
            <a:ext cx="12699900" cy="1720500"/>
          </a:xfrm>
          <a:prstGeom prst="rect">
            <a:avLst/>
          </a:prstGeom>
          <a:noFill/>
          <a:ln>
            <a:noFill/>
          </a:ln>
        </p:spPr>
        <p:txBody>
          <a:bodyPr anchorCtr="0" anchor="ctr" bIns="91425" lIns="91425" spcFirstLastPara="1" rIns="91425" wrap="square" tIns="91425">
            <a:noAutofit/>
          </a:bodyPr>
          <a:lstStyle/>
          <a:p>
            <a:pPr indent="0" lvl="0" marL="0" rtl="0" algn="l">
              <a:lnSpc>
                <a:spcPct val="153846"/>
              </a:lnSpc>
              <a:spcBef>
                <a:spcPts val="0"/>
              </a:spcBef>
              <a:spcAft>
                <a:spcPts val="0"/>
              </a:spcAft>
              <a:buNone/>
            </a:pPr>
            <a:r>
              <a:rPr b="1" lang="en-US" sz="1950">
                <a:solidFill>
                  <a:srgbClr val="222222"/>
                </a:solidFill>
              </a:rPr>
              <a:t>Absolute(Numeric) Mode in Linux</a:t>
            </a:r>
            <a:endParaRPr b="1" sz="1950">
              <a:solidFill>
                <a:srgbClr val="222222"/>
              </a:solidFill>
            </a:endParaRPr>
          </a:p>
          <a:p>
            <a:pPr indent="0" lvl="0" marL="0" rtl="0" algn="l">
              <a:lnSpc>
                <a:spcPct val="115000"/>
              </a:lnSpc>
              <a:spcBef>
                <a:spcPts val="900"/>
              </a:spcBef>
              <a:spcAft>
                <a:spcPts val="0"/>
              </a:spcAft>
              <a:buNone/>
            </a:pPr>
            <a:r>
              <a:rPr lang="en-US" sz="1350">
                <a:solidFill>
                  <a:srgbClr val="222222"/>
                </a:solidFill>
              </a:rPr>
              <a:t>In this mode, file </a:t>
            </a:r>
            <a:r>
              <a:rPr b="1" lang="en-US" sz="1350">
                <a:solidFill>
                  <a:srgbClr val="222222"/>
                </a:solidFill>
              </a:rPr>
              <a:t>permissions are not represented as characters but a three-digit octal number</a:t>
            </a:r>
            <a:r>
              <a:rPr lang="en-US" sz="1350">
                <a:solidFill>
                  <a:srgbClr val="222222"/>
                </a:solidFill>
              </a:rPr>
              <a:t>.</a:t>
            </a:r>
            <a:endParaRPr sz="1350">
              <a:solidFill>
                <a:srgbClr val="222222"/>
              </a:solidFill>
            </a:endParaRPr>
          </a:p>
          <a:p>
            <a:pPr indent="0" lvl="0" marL="0" rtl="0" algn="l">
              <a:lnSpc>
                <a:spcPct val="115000"/>
              </a:lnSpc>
              <a:spcBef>
                <a:spcPts val="0"/>
              </a:spcBef>
              <a:spcAft>
                <a:spcPts val="0"/>
              </a:spcAft>
              <a:buNone/>
            </a:pPr>
            <a:r>
              <a:rPr lang="en-US" sz="1350">
                <a:solidFill>
                  <a:srgbClr val="222222"/>
                </a:solidFill>
              </a:rPr>
              <a:t>The table below gives numbers for all for permissions types.</a:t>
            </a:r>
            <a:endParaRPr sz="1350">
              <a:solidFill>
                <a:srgbClr val="22222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19630c20c88_16_11"/>
          <p:cNvSpPr txBox="1"/>
          <p:nvPr>
            <p:ph type="title"/>
          </p:nvPr>
        </p:nvSpPr>
        <p:spPr>
          <a:xfrm>
            <a:off x="443307" y="742116"/>
            <a:ext cx="12118200" cy="11874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chmod</a:t>
            </a:r>
            <a:endParaRPr/>
          </a:p>
        </p:txBody>
      </p:sp>
      <p:sp>
        <p:nvSpPr>
          <p:cNvPr id="237" name="Google Shape;237;g19630c20c88_16_11"/>
          <p:cNvSpPr txBox="1"/>
          <p:nvPr>
            <p:ph idx="1" type="body"/>
          </p:nvPr>
        </p:nvSpPr>
        <p:spPr>
          <a:xfrm>
            <a:off x="443307" y="2185434"/>
            <a:ext cx="12118200" cy="6478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chmod 400 filename</a:t>
            </a:r>
            <a:endParaRPr/>
          </a:p>
          <a:p>
            <a:pPr indent="0" lvl="0" marL="0" rtl="0" algn="l">
              <a:spcBef>
                <a:spcPts val="1900"/>
              </a:spcBef>
              <a:spcAft>
                <a:spcPts val="1900"/>
              </a:spcAft>
              <a:buNone/>
            </a:pPr>
            <a:r>
              <a:rPr lang="en-US"/>
              <a:t>chmod 674 filename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19630c20c88_9_10"/>
          <p:cNvSpPr txBox="1"/>
          <p:nvPr>
            <p:ph type="title"/>
          </p:nvPr>
        </p:nvSpPr>
        <p:spPr>
          <a:xfrm>
            <a:off x="443307" y="742116"/>
            <a:ext cx="12118200" cy="11874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&gt;,&gt;&gt;</a:t>
            </a:r>
            <a:endParaRPr/>
          </a:p>
        </p:txBody>
      </p:sp>
      <p:sp>
        <p:nvSpPr>
          <p:cNvPr id="243" name="Google Shape;243;g19630c20c88_9_10"/>
          <p:cNvSpPr txBox="1"/>
          <p:nvPr/>
        </p:nvSpPr>
        <p:spPr>
          <a:xfrm>
            <a:off x="0" y="2984125"/>
            <a:ext cx="13004700" cy="722700"/>
          </a:xfrm>
          <a:prstGeom prst="rect">
            <a:avLst/>
          </a:prstGeom>
          <a:noFill/>
          <a:ln>
            <a:noFill/>
          </a:ln>
        </p:spPr>
        <p:txBody>
          <a:bodyPr anchorCtr="0" anchor="t" bIns="91425" lIns="91425" spcFirstLastPara="1" rIns="91425" wrap="square" tIns="91425">
            <a:spAutoFit/>
          </a:bodyPr>
          <a:lstStyle/>
          <a:p>
            <a:pPr indent="0" lvl="0" marL="0" rtl="0" algn="l">
              <a:lnSpc>
                <a:spcPct val="110000"/>
              </a:lnSpc>
              <a:spcBef>
                <a:spcPts val="0"/>
              </a:spcBef>
              <a:spcAft>
                <a:spcPts val="0"/>
              </a:spcAft>
              <a:buNone/>
            </a:pPr>
            <a:r>
              <a:rPr b="1" lang="en-US" sz="1950">
                <a:solidFill>
                  <a:srgbClr val="10162F"/>
                </a:solidFill>
                <a:latin typeface="Roboto"/>
                <a:ea typeface="Roboto"/>
                <a:cs typeface="Roboto"/>
                <a:sym typeface="Roboto"/>
              </a:rPr>
              <a:t>Redirecting Output</a:t>
            </a:r>
            <a:endParaRPr b="1" sz="1950">
              <a:solidFill>
                <a:srgbClr val="10162F"/>
              </a:solidFill>
              <a:latin typeface="Roboto"/>
              <a:ea typeface="Roboto"/>
              <a:cs typeface="Roboto"/>
              <a:sym typeface="Roboto"/>
            </a:endParaRPr>
          </a:p>
          <a:p>
            <a:pPr indent="0" lvl="0" marL="0" rtl="0" algn="l">
              <a:lnSpc>
                <a:spcPct val="115000"/>
              </a:lnSpc>
              <a:spcBef>
                <a:spcPts val="0"/>
              </a:spcBef>
              <a:spcAft>
                <a:spcPts val="0"/>
              </a:spcAft>
              <a:buNone/>
            </a:pPr>
            <a:r>
              <a:rPr lang="en-US" sz="1350">
                <a:solidFill>
                  <a:srgbClr val="10162F"/>
                </a:solidFill>
                <a:latin typeface="Roboto"/>
                <a:ea typeface="Roboto"/>
                <a:cs typeface="Roboto"/>
                <a:sym typeface="Roboto"/>
              </a:rPr>
              <a:t>The </a:t>
            </a:r>
            <a:r>
              <a:rPr lang="en-US" sz="1050">
                <a:solidFill>
                  <a:srgbClr val="10162F"/>
                </a:solidFill>
                <a:latin typeface="Roboto"/>
                <a:ea typeface="Roboto"/>
                <a:cs typeface="Roboto"/>
                <a:sym typeface="Roboto"/>
              </a:rPr>
              <a:t>&gt;</a:t>
            </a:r>
            <a:r>
              <a:rPr lang="en-US" sz="1350">
                <a:solidFill>
                  <a:srgbClr val="10162F"/>
                </a:solidFill>
                <a:latin typeface="Roboto"/>
                <a:ea typeface="Roboto"/>
                <a:cs typeface="Roboto"/>
                <a:sym typeface="Roboto"/>
              </a:rPr>
              <a:t> symbol is used to redirect output by taking the output from the command on the left and passing as input to the file on the right.</a:t>
            </a:r>
            <a:endParaRPr sz="1350">
              <a:solidFill>
                <a:srgbClr val="10162F"/>
              </a:solidFill>
              <a:latin typeface="Roboto"/>
              <a:ea typeface="Roboto"/>
              <a:cs typeface="Roboto"/>
              <a:sym typeface="Roboto"/>
            </a:endParaRPr>
          </a:p>
        </p:txBody>
      </p:sp>
      <p:sp>
        <p:nvSpPr>
          <p:cNvPr id="244" name="Google Shape;244;g19630c20c88_9_10"/>
          <p:cNvSpPr txBox="1"/>
          <p:nvPr/>
        </p:nvSpPr>
        <p:spPr>
          <a:xfrm>
            <a:off x="0" y="4277850"/>
            <a:ext cx="12771000" cy="923100"/>
          </a:xfrm>
          <a:prstGeom prst="rect">
            <a:avLst/>
          </a:prstGeom>
          <a:noFill/>
          <a:ln>
            <a:noFill/>
          </a:ln>
        </p:spPr>
        <p:txBody>
          <a:bodyPr anchorCtr="0" anchor="t" bIns="91425" lIns="91425" spcFirstLastPara="1" rIns="91425" wrap="square" tIns="91425">
            <a:spAutoFit/>
          </a:bodyPr>
          <a:lstStyle/>
          <a:p>
            <a:pPr indent="0" lvl="0" marL="0" rtl="0" algn="l">
              <a:lnSpc>
                <a:spcPct val="110000"/>
              </a:lnSpc>
              <a:spcBef>
                <a:spcPts val="0"/>
              </a:spcBef>
              <a:spcAft>
                <a:spcPts val="0"/>
              </a:spcAft>
              <a:buNone/>
            </a:pPr>
            <a:r>
              <a:rPr b="1" lang="en-US" sz="1950">
                <a:solidFill>
                  <a:srgbClr val="10162F"/>
                </a:solidFill>
                <a:latin typeface="Roboto"/>
                <a:ea typeface="Roboto"/>
                <a:cs typeface="Roboto"/>
                <a:sym typeface="Roboto"/>
              </a:rPr>
              <a:t>Pipe shell command</a:t>
            </a:r>
            <a:endParaRPr b="1" sz="1950">
              <a:solidFill>
                <a:srgbClr val="10162F"/>
              </a:solidFill>
              <a:latin typeface="Roboto"/>
              <a:ea typeface="Roboto"/>
              <a:cs typeface="Roboto"/>
              <a:sym typeface="Roboto"/>
            </a:endParaRPr>
          </a:p>
          <a:p>
            <a:pPr indent="0" lvl="0" marL="0" rtl="0" algn="l">
              <a:lnSpc>
                <a:spcPct val="115000"/>
              </a:lnSpc>
              <a:spcBef>
                <a:spcPts val="0"/>
              </a:spcBef>
              <a:spcAft>
                <a:spcPts val="0"/>
              </a:spcAft>
              <a:buNone/>
            </a:pPr>
            <a:r>
              <a:rPr lang="en-US" sz="1350">
                <a:solidFill>
                  <a:srgbClr val="10162F"/>
                </a:solidFill>
                <a:latin typeface="Roboto"/>
                <a:ea typeface="Roboto"/>
                <a:cs typeface="Roboto"/>
                <a:sym typeface="Roboto"/>
              </a:rPr>
              <a:t>The </a:t>
            </a:r>
            <a:r>
              <a:rPr lang="en-US" sz="1050">
                <a:solidFill>
                  <a:srgbClr val="10162F"/>
                </a:solidFill>
                <a:latin typeface="Roboto"/>
                <a:ea typeface="Roboto"/>
                <a:cs typeface="Roboto"/>
                <a:sym typeface="Roboto"/>
              </a:rPr>
              <a:t>|</a:t>
            </a:r>
            <a:r>
              <a:rPr lang="en-US" sz="1350">
                <a:solidFill>
                  <a:srgbClr val="10162F"/>
                </a:solidFill>
                <a:latin typeface="Roboto"/>
                <a:ea typeface="Roboto"/>
                <a:cs typeface="Roboto"/>
                <a:sym typeface="Roboto"/>
              </a:rPr>
              <a:t> command is called a </a:t>
            </a:r>
            <a:r>
              <a:rPr i="1" lang="en-US" sz="1350">
                <a:solidFill>
                  <a:srgbClr val="10162F"/>
                </a:solidFill>
                <a:latin typeface="Roboto"/>
                <a:ea typeface="Roboto"/>
                <a:cs typeface="Roboto"/>
                <a:sym typeface="Roboto"/>
              </a:rPr>
              <a:t>pipe</a:t>
            </a:r>
            <a:r>
              <a:rPr lang="en-US" sz="1350">
                <a:solidFill>
                  <a:srgbClr val="10162F"/>
                </a:solidFill>
                <a:latin typeface="Roboto"/>
                <a:ea typeface="Roboto"/>
                <a:cs typeface="Roboto"/>
                <a:sym typeface="Roboto"/>
              </a:rPr>
              <a:t>. It is used to </a:t>
            </a:r>
            <a:r>
              <a:rPr i="1" lang="en-US" sz="1350">
                <a:solidFill>
                  <a:srgbClr val="10162F"/>
                </a:solidFill>
                <a:latin typeface="Roboto"/>
                <a:ea typeface="Roboto"/>
                <a:cs typeface="Roboto"/>
                <a:sym typeface="Roboto"/>
              </a:rPr>
              <a:t>pipe</a:t>
            </a:r>
            <a:r>
              <a:rPr lang="en-US" sz="1350">
                <a:solidFill>
                  <a:srgbClr val="10162F"/>
                </a:solidFill>
                <a:latin typeface="Roboto"/>
                <a:ea typeface="Roboto"/>
                <a:cs typeface="Roboto"/>
                <a:sym typeface="Roboto"/>
              </a:rPr>
              <a:t>, or transfer, the standard output from the command on its left into the standard input of the command on its right.</a:t>
            </a:r>
            <a:endParaRPr sz="1350">
              <a:solidFill>
                <a:srgbClr val="10162F"/>
              </a:solidFill>
              <a:latin typeface="Roboto"/>
              <a:ea typeface="Roboto"/>
              <a:cs typeface="Roboto"/>
              <a:sym typeface="Roboto"/>
            </a:endParaRPr>
          </a:p>
          <a:p>
            <a:pPr indent="0" lvl="0" marL="0" rtl="0" algn="l">
              <a:lnSpc>
                <a:spcPct val="115000"/>
              </a:lnSpc>
              <a:spcBef>
                <a:spcPts val="0"/>
              </a:spcBef>
              <a:spcAft>
                <a:spcPts val="0"/>
              </a:spcAft>
              <a:buNone/>
            </a:pPr>
            <a:r>
              <a:t/>
            </a:r>
            <a:endParaRPr sz="1100">
              <a:solidFill>
                <a:schemeClr val="dk1"/>
              </a:solidFill>
            </a:endParaRPr>
          </a:p>
        </p:txBody>
      </p:sp>
      <p:sp>
        <p:nvSpPr>
          <p:cNvPr id="245" name="Google Shape;245;g19630c20c88_9_10"/>
          <p:cNvSpPr txBox="1"/>
          <p:nvPr/>
        </p:nvSpPr>
        <p:spPr>
          <a:xfrm>
            <a:off x="50" y="5470850"/>
            <a:ext cx="13004700" cy="722700"/>
          </a:xfrm>
          <a:prstGeom prst="rect">
            <a:avLst/>
          </a:prstGeom>
          <a:noFill/>
          <a:ln>
            <a:noFill/>
          </a:ln>
        </p:spPr>
        <p:txBody>
          <a:bodyPr anchorCtr="0" anchor="t" bIns="91425" lIns="91425" spcFirstLastPara="1" rIns="91425" wrap="square" tIns="91425">
            <a:spAutoFit/>
          </a:bodyPr>
          <a:lstStyle/>
          <a:p>
            <a:pPr indent="0" lvl="0" marL="0" rtl="0" algn="l">
              <a:lnSpc>
                <a:spcPct val="110000"/>
              </a:lnSpc>
              <a:spcBef>
                <a:spcPts val="0"/>
              </a:spcBef>
              <a:spcAft>
                <a:spcPts val="0"/>
              </a:spcAft>
              <a:buNone/>
            </a:pPr>
            <a:r>
              <a:rPr b="1" lang="en-US" sz="1950">
                <a:solidFill>
                  <a:srgbClr val="10162F"/>
                </a:solidFill>
                <a:latin typeface="Roboto"/>
                <a:ea typeface="Roboto"/>
                <a:cs typeface="Roboto"/>
                <a:sym typeface="Roboto"/>
              </a:rPr>
              <a:t>Append Redirect shell command</a:t>
            </a:r>
            <a:endParaRPr b="1" sz="1950">
              <a:solidFill>
                <a:srgbClr val="10162F"/>
              </a:solidFill>
              <a:latin typeface="Roboto"/>
              <a:ea typeface="Roboto"/>
              <a:cs typeface="Roboto"/>
              <a:sym typeface="Roboto"/>
            </a:endParaRPr>
          </a:p>
          <a:p>
            <a:pPr indent="0" lvl="0" marL="0" rtl="0" algn="l">
              <a:lnSpc>
                <a:spcPct val="115000"/>
              </a:lnSpc>
              <a:spcBef>
                <a:spcPts val="0"/>
              </a:spcBef>
              <a:spcAft>
                <a:spcPts val="0"/>
              </a:spcAft>
              <a:buNone/>
            </a:pPr>
            <a:r>
              <a:rPr lang="en-US" sz="1350">
                <a:solidFill>
                  <a:srgbClr val="10162F"/>
                </a:solidFill>
                <a:latin typeface="Roboto"/>
                <a:ea typeface="Roboto"/>
                <a:cs typeface="Roboto"/>
                <a:sym typeface="Roboto"/>
              </a:rPr>
              <a:t>The </a:t>
            </a:r>
            <a:r>
              <a:rPr lang="en-US" sz="1050">
                <a:solidFill>
                  <a:srgbClr val="10162F"/>
                </a:solidFill>
                <a:latin typeface="Roboto"/>
                <a:ea typeface="Roboto"/>
                <a:cs typeface="Roboto"/>
                <a:sym typeface="Roboto"/>
              </a:rPr>
              <a:t>&gt;&gt;</a:t>
            </a:r>
            <a:r>
              <a:rPr lang="en-US" sz="1350">
                <a:solidFill>
                  <a:srgbClr val="10162F"/>
                </a:solidFill>
                <a:latin typeface="Roboto"/>
                <a:ea typeface="Roboto"/>
                <a:cs typeface="Roboto"/>
                <a:sym typeface="Roboto"/>
              </a:rPr>
              <a:t> shell command is used to redirect the standard output of the command on the left and append (add) it to the end of the file on the right.</a:t>
            </a:r>
            <a:endParaRPr sz="1350">
              <a:solidFill>
                <a:srgbClr val="10162F"/>
              </a:solidFill>
              <a:latin typeface="Roboto"/>
              <a:ea typeface="Roboto"/>
              <a:cs typeface="Roboto"/>
              <a:sym typeface="Roboto"/>
            </a:endParaRPr>
          </a:p>
        </p:txBody>
      </p:sp>
      <p:sp>
        <p:nvSpPr>
          <p:cNvPr id="246" name="Google Shape;246;g19630c20c88_9_10"/>
          <p:cNvSpPr txBox="1"/>
          <p:nvPr/>
        </p:nvSpPr>
        <p:spPr>
          <a:xfrm>
            <a:off x="0" y="2022625"/>
            <a:ext cx="13004700" cy="961500"/>
          </a:xfrm>
          <a:prstGeom prst="rect">
            <a:avLst/>
          </a:prstGeom>
          <a:noFill/>
          <a:ln>
            <a:noFill/>
          </a:ln>
        </p:spPr>
        <p:txBody>
          <a:bodyPr anchorCtr="0" anchor="t" bIns="91425" lIns="91425" spcFirstLastPara="1" rIns="91425" wrap="square" tIns="91425">
            <a:spAutoFit/>
          </a:bodyPr>
          <a:lstStyle/>
          <a:p>
            <a:pPr indent="0" lvl="0" marL="0" rtl="0" algn="l">
              <a:lnSpc>
                <a:spcPct val="110000"/>
              </a:lnSpc>
              <a:spcBef>
                <a:spcPts val="0"/>
              </a:spcBef>
              <a:spcAft>
                <a:spcPts val="0"/>
              </a:spcAft>
              <a:buNone/>
            </a:pPr>
            <a:r>
              <a:rPr b="1" lang="en-US" sz="1950">
                <a:solidFill>
                  <a:srgbClr val="10162F"/>
                </a:solidFill>
                <a:latin typeface="Roboto"/>
                <a:ea typeface="Roboto"/>
                <a:cs typeface="Roboto"/>
                <a:sym typeface="Roboto"/>
              </a:rPr>
              <a:t>Command Line Redirection</a:t>
            </a:r>
            <a:endParaRPr b="1" sz="1950">
              <a:solidFill>
                <a:srgbClr val="10162F"/>
              </a:solidFill>
              <a:latin typeface="Roboto"/>
              <a:ea typeface="Roboto"/>
              <a:cs typeface="Roboto"/>
              <a:sym typeface="Roboto"/>
            </a:endParaRPr>
          </a:p>
          <a:p>
            <a:pPr indent="0" lvl="0" marL="0" rtl="0" algn="l">
              <a:lnSpc>
                <a:spcPct val="115000"/>
              </a:lnSpc>
              <a:spcBef>
                <a:spcPts val="0"/>
              </a:spcBef>
              <a:spcAft>
                <a:spcPts val="1200"/>
              </a:spcAft>
              <a:buNone/>
            </a:pPr>
            <a:r>
              <a:rPr lang="en-US" sz="1350">
                <a:solidFill>
                  <a:srgbClr val="10162F"/>
                </a:solidFill>
                <a:latin typeface="Roboto"/>
                <a:ea typeface="Roboto"/>
                <a:cs typeface="Roboto"/>
                <a:sym typeface="Roboto"/>
              </a:rPr>
              <a:t>On a command line, </a:t>
            </a:r>
            <a:r>
              <a:rPr lang="en-US" sz="1050">
                <a:solidFill>
                  <a:srgbClr val="10162F"/>
                </a:solidFill>
                <a:latin typeface="Roboto"/>
                <a:ea typeface="Roboto"/>
                <a:cs typeface="Roboto"/>
                <a:sym typeface="Roboto"/>
              </a:rPr>
              <a:t>redirection</a:t>
            </a:r>
            <a:r>
              <a:rPr lang="en-US" sz="1350">
                <a:solidFill>
                  <a:srgbClr val="10162F"/>
                </a:solidFill>
                <a:latin typeface="Roboto"/>
                <a:ea typeface="Roboto"/>
                <a:cs typeface="Roboto"/>
                <a:sym typeface="Roboto"/>
              </a:rPr>
              <a:t> is the process of using the input/output of a file or command to use it as an input for another file. It is similar but different from pipes, as it allows reading/writing from files instead of only commands.</a:t>
            </a:r>
            <a:endParaRPr sz="1350">
              <a:solidFill>
                <a:srgbClr val="10162F"/>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g19630c20c88_9_15"/>
          <p:cNvSpPr txBox="1"/>
          <p:nvPr>
            <p:ph type="title"/>
          </p:nvPr>
        </p:nvSpPr>
        <p:spPr>
          <a:xfrm>
            <a:off x="-100" y="254000"/>
            <a:ext cx="13004700" cy="21591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Archive, backup, compress, unpack, and uncompress files</a:t>
            </a:r>
            <a:endParaRPr/>
          </a:p>
        </p:txBody>
      </p:sp>
      <p:sp>
        <p:nvSpPr>
          <p:cNvPr id="252" name="Google Shape;252;g19630c20c88_9_15"/>
          <p:cNvSpPr txBox="1"/>
          <p:nvPr>
            <p:ph idx="1" type="body"/>
          </p:nvPr>
        </p:nvSpPr>
        <p:spPr>
          <a:xfrm>
            <a:off x="443300" y="2185424"/>
            <a:ext cx="12118200" cy="6971700"/>
          </a:xfrm>
          <a:prstGeom prst="rect">
            <a:avLst/>
          </a:prstGeom>
        </p:spPr>
        <p:txBody>
          <a:bodyPr anchorCtr="0" anchor="t" bIns="144475" lIns="144475" spcFirstLastPara="1" rIns="144475" wrap="square" tIns="144475">
            <a:normAutofit fontScale="25000" lnSpcReduction="20000"/>
          </a:bodyPr>
          <a:lstStyle/>
          <a:p>
            <a:pPr indent="0" lvl="0" marL="0" rtl="0" algn="l">
              <a:spcBef>
                <a:spcPts val="0"/>
              </a:spcBef>
              <a:spcAft>
                <a:spcPts val="0"/>
              </a:spcAft>
              <a:buNone/>
            </a:pPr>
            <a:r>
              <a:rPr lang="en-US" sz="7057">
                <a:solidFill>
                  <a:schemeClr val="accent1"/>
                </a:solidFill>
                <a:highlight>
                  <a:schemeClr val="lt1"/>
                </a:highlight>
                <a:latin typeface="Roboto"/>
                <a:ea typeface="Roboto"/>
                <a:cs typeface="Roboto"/>
                <a:sym typeface="Roboto"/>
              </a:rPr>
              <a:t>The </a:t>
            </a:r>
            <a:r>
              <a:rPr lang="en-US" sz="6807">
                <a:solidFill>
                  <a:schemeClr val="accent1"/>
                </a:solidFill>
                <a:highlight>
                  <a:schemeClr val="lt1"/>
                </a:highlight>
                <a:latin typeface="Roboto Mono"/>
                <a:ea typeface="Roboto Mono"/>
                <a:cs typeface="Roboto Mono"/>
                <a:sym typeface="Roboto Mono"/>
              </a:rPr>
              <a:t>tar</a:t>
            </a:r>
            <a:r>
              <a:rPr lang="en-US" sz="7057">
                <a:solidFill>
                  <a:schemeClr val="accent1"/>
                </a:solidFill>
                <a:highlight>
                  <a:schemeClr val="lt1"/>
                </a:highlight>
                <a:latin typeface="Roboto"/>
                <a:ea typeface="Roboto"/>
                <a:cs typeface="Roboto"/>
                <a:sym typeface="Roboto"/>
              </a:rPr>
              <a:t> command creates tar files by converting a group of files into an archive. It also can extract tar archives, display a list of the files included in the archive, add additional files to an existing archive, and various other kinds of operations.</a:t>
            </a:r>
            <a:endParaRPr sz="7057">
              <a:solidFill>
                <a:schemeClr val="accent1"/>
              </a:solidFill>
              <a:highlight>
                <a:schemeClr val="lt1"/>
              </a:highlight>
              <a:latin typeface="Roboto"/>
              <a:ea typeface="Roboto"/>
              <a:cs typeface="Roboto"/>
              <a:sym typeface="Roboto"/>
            </a:endParaRPr>
          </a:p>
          <a:p>
            <a:pPr indent="0" lvl="0" marL="0" rtl="0" algn="l">
              <a:lnSpc>
                <a:spcPct val="115000"/>
              </a:lnSpc>
              <a:spcBef>
                <a:spcPts val="1900"/>
              </a:spcBef>
              <a:spcAft>
                <a:spcPts val="0"/>
              </a:spcAft>
              <a:buNone/>
            </a:pPr>
            <a:r>
              <a:rPr lang="en-US" sz="7457">
                <a:solidFill>
                  <a:schemeClr val="accent1"/>
                </a:solidFill>
                <a:highlight>
                  <a:schemeClr val="lt1"/>
                </a:highlight>
                <a:latin typeface="Roboto"/>
                <a:ea typeface="Roboto"/>
                <a:cs typeface="Roboto"/>
                <a:sym typeface="Roboto"/>
              </a:rPr>
              <a:t>tar [OPERATION_AND_OPTIONS] [ARCHIVE_NAME] [FILE_NAME(s)]</a:t>
            </a:r>
            <a:endParaRPr sz="7457">
              <a:solidFill>
                <a:schemeClr val="accent1"/>
              </a:solidFill>
              <a:highlight>
                <a:schemeClr val="lt1"/>
              </a:highlight>
              <a:latin typeface="Roboto"/>
              <a:ea typeface="Roboto"/>
              <a:cs typeface="Roboto"/>
              <a:sym typeface="Roboto"/>
            </a:endParaRPr>
          </a:p>
          <a:p>
            <a:pPr indent="0" lvl="0" marL="0" rtl="0" algn="l">
              <a:lnSpc>
                <a:spcPct val="115000"/>
              </a:lnSpc>
              <a:spcBef>
                <a:spcPts val="1900"/>
              </a:spcBef>
              <a:spcAft>
                <a:spcPts val="0"/>
              </a:spcAft>
              <a:buNone/>
            </a:pPr>
            <a:r>
              <a:rPr lang="en-US" sz="7457">
                <a:solidFill>
                  <a:schemeClr val="accent1"/>
                </a:solidFill>
                <a:highlight>
                  <a:schemeClr val="lt1"/>
                </a:highlight>
                <a:latin typeface="Roboto"/>
                <a:ea typeface="Roboto"/>
                <a:cs typeface="Roboto"/>
                <a:sym typeface="Roboto"/>
              </a:rPr>
              <a:t>tar -cf archive.tar file1 file2 file3</a:t>
            </a:r>
            <a:endParaRPr sz="7457">
              <a:solidFill>
                <a:schemeClr val="accent1"/>
              </a:solidFill>
              <a:highlight>
                <a:schemeClr val="lt1"/>
              </a:highlight>
              <a:latin typeface="Roboto"/>
              <a:ea typeface="Roboto"/>
              <a:cs typeface="Roboto"/>
              <a:sym typeface="Roboto"/>
            </a:endParaRPr>
          </a:p>
          <a:p>
            <a:pPr indent="0" lvl="0" marL="0" rtl="0" algn="l">
              <a:lnSpc>
                <a:spcPct val="115000"/>
              </a:lnSpc>
              <a:spcBef>
                <a:spcPts val="1900"/>
              </a:spcBef>
              <a:spcAft>
                <a:spcPts val="0"/>
              </a:spcAft>
              <a:buNone/>
            </a:pPr>
            <a:r>
              <a:rPr lang="en-US" sz="7457">
                <a:solidFill>
                  <a:schemeClr val="accent1"/>
                </a:solidFill>
                <a:highlight>
                  <a:schemeClr val="lt1"/>
                </a:highlight>
                <a:latin typeface="Roboto"/>
                <a:ea typeface="Roboto"/>
                <a:cs typeface="Roboto"/>
                <a:sym typeface="Roboto"/>
              </a:rPr>
              <a:t>tar -czf archive.tar.gz file1 file2</a:t>
            </a:r>
            <a:endParaRPr sz="7457">
              <a:solidFill>
                <a:schemeClr val="accent1"/>
              </a:solidFill>
              <a:highlight>
                <a:schemeClr val="lt1"/>
              </a:highlight>
              <a:latin typeface="Roboto"/>
              <a:ea typeface="Roboto"/>
              <a:cs typeface="Roboto"/>
              <a:sym typeface="Roboto"/>
            </a:endParaRPr>
          </a:p>
          <a:p>
            <a:pPr indent="0" lvl="0" marL="0" rtl="0" algn="l">
              <a:lnSpc>
                <a:spcPct val="115000"/>
              </a:lnSpc>
              <a:spcBef>
                <a:spcPts val="1900"/>
              </a:spcBef>
              <a:spcAft>
                <a:spcPts val="0"/>
              </a:spcAft>
              <a:buNone/>
            </a:pPr>
            <a:r>
              <a:rPr lang="en-US" sz="7457">
                <a:solidFill>
                  <a:schemeClr val="accent1"/>
                </a:solidFill>
                <a:highlight>
                  <a:schemeClr val="lt1"/>
                </a:highlight>
                <a:latin typeface="Roboto"/>
                <a:ea typeface="Roboto"/>
                <a:cs typeface="Roboto"/>
                <a:sym typeface="Roboto"/>
              </a:rPr>
              <a:t>tar -cjf archive.tar.bz2 file1 file2</a:t>
            </a:r>
            <a:endParaRPr sz="7457">
              <a:solidFill>
                <a:schemeClr val="accent1"/>
              </a:solidFill>
              <a:highlight>
                <a:schemeClr val="lt1"/>
              </a:highlight>
              <a:latin typeface="Roboto"/>
              <a:ea typeface="Roboto"/>
              <a:cs typeface="Roboto"/>
              <a:sym typeface="Roboto"/>
            </a:endParaRPr>
          </a:p>
          <a:p>
            <a:pPr indent="0" lvl="0" marL="0" rtl="0" algn="l">
              <a:lnSpc>
                <a:spcPct val="115000"/>
              </a:lnSpc>
              <a:spcBef>
                <a:spcPts val="1900"/>
              </a:spcBef>
              <a:spcAft>
                <a:spcPts val="0"/>
              </a:spcAft>
              <a:buNone/>
            </a:pPr>
            <a:r>
              <a:rPr b="1" lang="en-US" sz="7457">
                <a:solidFill>
                  <a:schemeClr val="accent1"/>
                </a:solidFill>
                <a:highlight>
                  <a:schemeClr val="lt1"/>
                </a:highlight>
                <a:latin typeface="Roboto"/>
                <a:ea typeface="Roboto"/>
                <a:cs typeface="Roboto"/>
                <a:sym typeface="Roboto"/>
              </a:rPr>
              <a:t>Listing Archive</a:t>
            </a:r>
            <a:endParaRPr b="1" sz="7457">
              <a:solidFill>
                <a:schemeClr val="accent1"/>
              </a:solidFill>
              <a:highlight>
                <a:schemeClr val="lt1"/>
              </a:highlight>
              <a:latin typeface="Roboto"/>
              <a:ea typeface="Roboto"/>
              <a:cs typeface="Roboto"/>
              <a:sym typeface="Roboto"/>
            </a:endParaRPr>
          </a:p>
          <a:p>
            <a:pPr indent="0" lvl="0" marL="0" rtl="0" algn="l">
              <a:lnSpc>
                <a:spcPct val="115000"/>
              </a:lnSpc>
              <a:spcBef>
                <a:spcPts val="1900"/>
              </a:spcBef>
              <a:spcAft>
                <a:spcPts val="0"/>
              </a:spcAft>
              <a:buNone/>
            </a:pPr>
            <a:r>
              <a:rPr lang="en-US" sz="7457">
                <a:solidFill>
                  <a:schemeClr val="accent1"/>
                </a:solidFill>
                <a:highlight>
                  <a:schemeClr val="lt1"/>
                </a:highlight>
                <a:latin typeface="Roboto"/>
                <a:ea typeface="Roboto"/>
                <a:cs typeface="Roboto"/>
                <a:sym typeface="Roboto"/>
              </a:rPr>
              <a:t>tar -tf archive.tar</a:t>
            </a:r>
            <a:endParaRPr sz="7457">
              <a:solidFill>
                <a:schemeClr val="accent1"/>
              </a:solidFill>
              <a:highlight>
                <a:schemeClr val="lt1"/>
              </a:highlight>
              <a:latin typeface="Roboto"/>
              <a:ea typeface="Roboto"/>
              <a:cs typeface="Roboto"/>
              <a:sym typeface="Roboto"/>
            </a:endParaRPr>
          </a:p>
          <a:p>
            <a:pPr indent="0" lvl="0" marL="0" rtl="0" algn="l">
              <a:lnSpc>
                <a:spcPct val="115000"/>
              </a:lnSpc>
              <a:spcBef>
                <a:spcPts val="1900"/>
              </a:spcBef>
              <a:spcAft>
                <a:spcPts val="0"/>
              </a:spcAft>
              <a:buNone/>
            </a:pPr>
            <a:r>
              <a:rPr lang="en-US" sz="7457">
                <a:solidFill>
                  <a:schemeClr val="accent1"/>
                </a:solidFill>
                <a:highlight>
                  <a:schemeClr val="lt1"/>
                </a:highlight>
                <a:latin typeface="Roboto"/>
                <a:ea typeface="Roboto"/>
                <a:cs typeface="Roboto"/>
                <a:sym typeface="Roboto"/>
              </a:rPr>
              <a:t>tar -tvf archive.tar</a:t>
            </a:r>
            <a:endParaRPr sz="7457">
              <a:solidFill>
                <a:schemeClr val="accent1"/>
              </a:solidFill>
              <a:highlight>
                <a:schemeClr val="lt1"/>
              </a:highlight>
              <a:latin typeface="Roboto"/>
              <a:ea typeface="Roboto"/>
              <a:cs typeface="Roboto"/>
              <a:sym typeface="Roboto"/>
            </a:endParaRPr>
          </a:p>
          <a:p>
            <a:pPr indent="0" lvl="0" marL="0" rtl="0" algn="l">
              <a:lnSpc>
                <a:spcPct val="115000"/>
              </a:lnSpc>
              <a:spcBef>
                <a:spcPts val="1900"/>
              </a:spcBef>
              <a:spcAft>
                <a:spcPts val="0"/>
              </a:spcAft>
              <a:buNone/>
            </a:pPr>
            <a:r>
              <a:rPr b="1" lang="en-US" sz="7457">
                <a:solidFill>
                  <a:schemeClr val="accent1"/>
                </a:solidFill>
                <a:highlight>
                  <a:schemeClr val="lt1"/>
                </a:highlight>
                <a:latin typeface="Roboto"/>
                <a:ea typeface="Roboto"/>
                <a:cs typeface="Roboto"/>
                <a:sym typeface="Roboto"/>
              </a:rPr>
              <a:t>Extracting Archive</a:t>
            </a:r>
            <a:endParaRPr b="1" sz="7457">
              <a:solidFill>
                <a:schemeClr val="accent1"/>
              </a:solidFill>
              <a:highlight>
                <a:schemeClr val="lt1"/>
              </a:highlight>
              <a:latin typeface="Roboto"/>
              <a:ea typeface="Roboto"/>
              <a:cs typeface="Roboto"/>
              <a:sym typeface="Roboto"/>
            </a:endParaRPr>
          </a:p>
          <a:p>
            <a:pPr indent="0" lvl="0" marL="0" rtl="0" algn="l">
              <a:lnSpc>
                <a:spcPct val="115000"/>
              </a:lnSpc>
              <a:spcBef>
                <a:spcPts val="1900"/>
              </a:spcBef>
              <a:spcAft>
                <a:spcPts val="0"/>
              </a:spcAft>
              <a:buNone/>
            </a:pPr>
            <a:r>
              <a:rPr lang="en-US" sz="7457">
                <a:solidFill>
                  <a:schemeClr val="accent1"/>
                </a:solidFill>
                <a:highlight>
                  <a:schemeClr val="lt1"/>
                </a:highlight>
                <a:latin typeface="Roboto"/>
                <a:ea typeface="Roboto"/>
                <a:cs typeface="Roboto"/>
                <a:sym typeface="Roboto"/>
              </a:rPr>
              <a:t>tar -xf archive.tar</a:t>
            </a:r>
            <a:endParaRPr sz="7457">
              <a:solidFill>
                <a:schemeClr val="accent1"/>
              </a:solidFill>
              <a:highlight>
                <a:schemeClr val="lt1"/>
              </a:highlight>
              <a:latin typeface="Roboto"/>
              <a:ea typeface="Roboto"/>
              <a:cs typeface="Roboto"/>
              <a:sym typeface="Roboto"/>
            </a:endParaRPr>
          </a:p>
          <a:p>
            <a:pPr indent="0" lvl="0" marL="0" rtl="0" algn="l">
              <a:lnSpc>
                <a:spcPct val="115000"/>
              </a:lnSpc>
              <a:spcBef>
                <a:spcPts val="1900"/>
              </a:spcBef>
              <a:spcAft>
                <a:spcPts val="0"/>
              </a:spcAft>
              <a:buNone/>
            </a:pPr>
            <a:r>
              <a:rPr lang="en-US" sz="7457">
                <a:solidFill>
                  <a:schemeClr val="accent1"/>
                </a:solidFill>
                <a:highlight>
                  <a:schemeClr val="lt1"/>
                </a:highlight>
                <a:latin typeface="Roboto"/>
                <a:ea typeface="Roboto"/>
                <a:cs typeface="Roboto"/>
                <a:sym typeface="Roboto"/>
              </a:rPr>
              <a:t>tar -xvf archive.tar</a:t>
            </a:r>
            <a:endParaRPr sz="7457">
              <a:solidFill>
                <a:schemeClr val="accent1"/>
              </a:solidFill>
              <a:highlight>
                <a:schemeClr val="lt1"/>
              </a:highlight>
              <a:latin typeface="Roboto"/>
              <a:ea typeface="Roboto"/>
              <a:cs typeface="Roboto"/>
              <a:sym typeface="Roboto"/>
            </a:endParaRPr>
          </a:p>
          <a:p>
            <a:pPr indent="0" lvl="0" marL="0" rtl="0" algn="l">
              <a:lnSpc>
                <a:spcPct val="115000"/>
              </a:lnSpc>
              <a:spcBef>
                <a:spcPts val="1900"/>
              </a:spcBef>
              <a:spcAft>
                <a:spcPts val="0"/>
              </a:spcAft>
              <a:buClr>
                <a:schemeClr val="dk1"/>
              </a:buClr>
              <a:buSzPts val="275"/>
              <a:buFont typeface="Arial"/>
              <a:buNone/>
            </a:pPr>
            <a:r>
              <a:rPr lang="en-US" sz="7950">
                <a:solidFill>
                  <a:schemeClr val="accent1"/>
                </a:solidFill>
                <a:highlight>
                  <a:schemeClr val="lt1"/>
                </a:highlight>
                <a:latin typeface="Roboto"/>
                <a:ea typeface="Roboto"/>
                <a:cs typeface="Roboto"/>
                <a:sym typeface="Roboto"/>
              </a:rPr>
              <a:t>tar -xf archive.tar -C /opt/files</a:t>
            </a:r>
            <a:endParaRPr sz="7950">
              <a:solidFill>
                <a:schemeClr val="accent1"/>
              </a:solidFill>
              <a:highlight>
                <a:schemeClr val="lt1"/>
              </a:highlight>
              <a:latin typeface="Roboto"/>
              <a:ea typeface="Roboto"/>
              <a:cs typeface="Roboto"/>
              <a:sym typeface="Roboto"/>
            </a:endParaRPr>
          </a:p>
          <a:p>
            <a:pPr indent="0" lvl="0" marL="0" rtl="0" algn="l">
              <a:lnSpc>
                <a:spcPct val="115000"/>
              </a:lnSpc>
              <a:spcBef>
                <a:spcPts val="1900"/>
              </a:spcBef>
              <a:spcAft>
                <a:spcPts val="0"/>
              </a:spcAft>
              <a:buClr>
                <a:schemeClr val="dk1"/>
              </a:buClr>
              <a:buSzPct val="46808"/>
              <a:buFont typeface="Arial"/>
              <a:buNone/>
            </a:pPr>
            <a:r>
              <a:t/>
            </a:r>
            <a:endParaRPr sz="2350">
              <a:solidFill>
                <a:schemeClr val="dk1"/>
              </a:solidFill>
              <a:highlight>
                <a:schemeClr val="lt1"/>
              </a:highlight>
              <a:latin typeface="Roboto"/>
              <a:ea typeface="Roboto"/>
              <a:cs typeface="Roboto"/>
              <a:sym typeface="Roboto"/>
            </a:endParaRPr>
          </a:p>
          <a:p>
            <a:pPr indent="0" lvl="0" marL="0" rtl="0" algn="l">
              <a:spcBef>
                <a:spcPts val="1900"/>
              </a:spcBef>
              <a:spcAft>
                <a:spcPts val="1900"/>
              </a:spcAft>
              <a:buNone/>
            </a:pPr>
            <a:r>
              <a:t/>
            </a:r>
            <a:endParaRPr sz="2350">
              <a:solidFill>
                <a:schemeClr val="dk1"/>
              </a:solidFill>
              <a:highlight>
                <a:schemeClr val="lt1"/>
              </a:highlight>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19630c20c88_9_21"/>
          <p:cNvSpPr txBox="1"/>
          <p:nvPr>
            <p:ph type="title"/>
          </p:nvPr>
        </p:nvSpPr>
        <p:spPr>
          <a:xfrm>
            <a:off x="443307" y="742116"/>
            <a:ext cx="12118200" cy="1187400"/>
          </a:xfrm>
          <a:prstGeom prst="rect">
            <a:avLst/>
          </a:prstGeom>
        </p:spPr>
        <p:txBody>
          <a:bodyPr anchorCtr="0" anchor="t" bIns="144475" lIns="144475" spcFirstLastPara="1" rIns="144475" wrap="square" tIns="144475">
            <a:normAutofit fontScale="90000"/>
          </a:bodyPr>
          <a:lstStyle/>
          <a:p>
            <a:pPr indent="0" lvl="0" marL="0" rtl="0" algn="l">
              <a:spcBef>
                <a:spcPts val="0"/>
              </a:spcBef>
              <a:spcAft>
                <a:spcPts val="0"/>
              </a:spcAft>
              <a:buNone/>
            </a:pPr>
            <a:r>
              <a:rPr lang="en-US"/>
              <a:t>List, set, and change standard file permissions</a:t>
            </a:r>
            <a:endParaRPr/>
          </a:p>
        </p:txBody>
      </p:sp>
      <p:sp>
        <p:nvSpPr>
          <p:cNvPr id="258" name="Google Shape;258;g19630c20c88_9_21"/>
          <p:cNvSpPr txBox="1"/>
          <p:nvPr>
            <p:ph idx="1" type="body"/>
          </p:nvPr>
        </p:nvSpPr>
        <p:spPr>
          <a:xfrm>
            <a:off x="443307" y="2185434"/>
            <a:ext cx="12118200" cy="6478500"/>
          </a:xfrm>
          <a:prstGeom prst="rect">
            <a:avLst/>
          </a:prstGeom>
        </p:spPr>
        <p:txBody>
          <a:bodyPr anchorCtr="0" anchor="t" bIns="144475" lIns="144475" spcFirstLastPara="1" rIns="144475" wrap="square" tIns="144475">
            <a:normAutofit/>
          </a:bodyPr>
          <a:lstStyle/>
          <a:p>
            <a:pPr indent="0" lvl="0" marL="0" rtl="0" algn="l">
              <a:spcBef>
                <a:spcPts val="0"/>
              </a:spcBef>
              <a:spcAft>
                <a:spcPts val="1900"/>
              </a:spcAft>
              <a:buNone/>
            </a:pPr>
            <a:r>
              <a:rPr lang="en-US"/>
              <a:t>Create a file named file1, another file named file2 create a tar archive from files 1 and file 2. Change the permission of the file so that user can (read,write,execute) and groups can (read) while everyone else has no permissions. Rename the file1 to sample and copy the contents of sample to another file called sample2 using cat. List and check the file permissions given to sample, sample2 and the archive.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g18131ed7260_0_0"/>
          <p:cNvSpPr txBox="1"/>
          <p:nvPr>
            <p:ph type="title"/>
          </p:nvPr>
        </p:nvSpPr>
        <p:spPr>
          <a:xfrm>
            <a:off x="443307" y="742116"/>
            <a:ext cx="12118200" cy="1187400"/>
          </a:xfrm>
          <a:prstGeom prst="rect">
            <a:avLst/>
          </a:prstGeom>
        </p:spPr>
        <p:txBody>
          <a:bodyPr anchorCtr="0" anchor="t" bIns="144475" lIns="144475" spcFirstLastPara="1" rIns="144475" wrap="square" tIns="144475">
            <a:normAutofit fontScale="90000"/>
          </a:bodyPr>
          <a:lstStyle/>
          <a:p>
            <a:pPr indent="0" lvl="0" marL="0" rtl="0" algn="l">
              <a:spcBef>
                <a:spcPts val="0"/>
              </a:spcBef>
              <a:spcAft>
                <a:spcPts val="0"/>
              </a:spcAft>
              <a:buClr>
                <a:schemeClr val="dk1"/>
              </a:buClr>
              <a:buSzPts val="990"/>
              <a:buFont typeface="Arial"/>
              <a:buNone/>
            </a:pPr>
            <a:r>
              <a:rPr lang="en-US">
                <a:solidFill>
                  <a:schemeClr val="dk1"/>
                </a:solidFill>
              </a:rPr>
              <a:t>History of Linux</a:t>
            </a:r>
            <a:endParaRPr>
              <a:solidFill>
                <a:schemeClr val="dk1"/>
              </a:solidFill>
            </a:endParaRPr>
          </a:p>
          <a:p>
            <a:pPr indent="0" lvl="0" marL="0" rtl="0" algn="l">
              <a:spcBef>
                <a:spcPts val="0"/>
              </a:spcBef>
              <a:spcAft>
                <a:spcPts val="0"/>
              </a:spcAft>
              <a:buNone/>
            </a:pPr>
            <a:r>
              <a:t/>
            </a:r>
            <a:endParaRPr/>
          </a:p>
        </p:txBody>
      </p:sp>
      <p:pic>
        <p:nvPicPr>
          <p:cNvPr id="75" name="Google Shape;75;g18131ed7260_0_0"/>
          <p:cNvPicPr preferRelativeResize="0"/>
          <p:nvPr/>
        </p:nvPicPr>
        <p:blipFill>
          <a:blip r:embed="rId3">
            <a:alphaModFix/>
          </a:blip>
          <a:stretch>
            <a:fillRect/>
          </a:stretch>
        </p:blipFill>
        <p:spPr>
          <a:xfrm>
            <a:off x="952500" y="1870525"/>
            <a:ext cx="10709000" cy="7456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g19628530f05_0_1"/>
          <p:cNvSpPr txBox="1"/>
          <p:nvPr>
            <p:ph type="title"/>
          </p:nvPr>
        </p:nvSpPr>
        <p:spPr>
          <a:xfrm>
            <a:off x="443307" y="742116"/>
            <a:ext cx="12118200" cy="11874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Linux Directory Structure</a:t>
            </a:r>
            <a:endParaRPr/>
          </a:p>
        </p:txBody>
      </p:sp>
      <p:sp>
        <p:nvSpPr>
          <p:cNvPr id="81" name="Google Shape;81;g19628530f05_0_1"/>
          <p:cNvSpPr txBox="1"/>
          <p:nvPr>
            <p:ph idx="1" type="body"/>
          </p:nvPr>
        </p:nvSpPr>
        <p:spPr>
          <a:xfrm>
            <a:off x="1209850" y="2269100"/>
            <a:ext cx="5236800" cy="3662700"/>
          </a:xfrm>
          <a:prstGeom prst="rect">
            <a:avLst/>
          </a:prstGeom>
        </p:spPr>
        <p:txBody>
          <a:bodyPr anchorCtr="0" anchor="t" bIns="144475" lIns="144475" spcFirstLastPara="1" rIns="144475" wrap="square" tIns="144475">
            <a:normAutofit/>
          </a:bodyPr>
          <a:lstStyle/>
          <a:p>
            <a:pPr indent="0" lvl="0" marL="0" rtl="0" algn="l">
              <a:spcBef>
                <a:spcPts val="0"/>
              </a:spcBef>
              <a:spcAft>
                <a:spcPts val="1900"/>
              </a:spcAft>
              <a:buNone/>
            </a:pPr>
            <a:r>
              <a:rPr lang="en-US"/>
              <a:t>TOP LEVEL DIRECTORIES</a:t>
            </a:r>
            <a:endParaRPr/>
          </a:p>
        </p:txBody>
      </p:sp>
      <p:sp>
        <p:nvSpPr>
          <p:cNvPr id="82" name="Google Shape;82;g19628530f05_0_1"/>
          <p:cNvSpPr txBox="1"/>
          <p:nvPr/>
        </p:nvSpPr>
        <p:spPr>
          <a:xfrm>
            <a:off x="3086900" y="3870875"/>
            <a:ext cx="7456200" cy="3249600"/>
          </a:xfrm>
          <a:prstGeom prst="rect">
            <a:avLst/>
          </a:prstGeom>
          <a:solidFill>
            <a:schemeClr val="lt1"/>
          </a:solidFill>
          <a:ln>
            <a:noFill/>
          </a:ln>
        </p:spPr>
        <p:txBody>
          <a:bodyPr anchorCtr="0" anchor="t" bIns="91425" lIns="91425" spcFirstLastPara="1" rIns="91425" wrap="square" tIns="91425">
            <a:spAutoFit/>
          </a:bodyPr>
          <a:lstStyle/>
          <a:p>
            <a:pPr indent="-349250" lvl="0" marL="685800" rtl="0" algn="l">
              <a:lnSpc>
                <a:spcPct val="158000"/>
              </a:lnSpc>
              <a:spcBef>
                <a:spcPts val="0"/>
              </a:spcBef>
              <a:spcAft>
                <a:spcPts val="0"/>
              </a:spcAft>
              <a:buClr>
                <a:schemeClr val="accent1"/>
              </a:buClr>
              <a:buSzPts val="1900"/>
              <a:buChar char="●"/>
            </a:pPr>
            <a:r>
              <a:rPr b="1" lang="en-US" sz="1900">
                <a:solidFill>
                  <a:schemeClr val="accent1"/>
                </a:solidFill>
                <a:highlight>
                  <a:schemeClr val="lt1"/>
                </a:highlight>
              </a:rPr>
              <a:t> /bin</a:t>
            </a:r>
            <a:r>
              <a:rPr lang="en-US" sz="1900">
                <a:solidFill>
                  <a:schemeClr val="accent1"/>
                </a:solidFill>
                <a:highlight>
                  <a:schemeClr val="lt1"/>
                </a:highlight>
              </a:rPr>
              <a:t> – binary or executable programs.</a:t>
            </a:r>
            <a:endParaRPr sz="1900">
              <a:solidFill>
                <a:schemeClr val="accent1"/>
              </a:solidFill>
              <a:highlight>
                <a:schemeClr val="lt1"/>
              </a:highlight>
            </a:endParaRPr>
          </a:p>
          <a:p>
            <a:pPr indent="-349250" lvl="0" marL="685800" rtl="0" algn="l">
              <a:lnSpc>
                <a:spcPct val="158000"/>
              </a:lnSpc>
              <a:spcBef>
                <a:spcPts val="0"/>
              </a:spcBef>
              <a:spcAft>
                <a:spcPts val="0"/>
              </a:spcAft>
              <a:buClr>
                <a:schemeClr val="accent1"/>
              </a:buClr>
              <a:buSzPts val="1900"/>
              <a:buChar char="●"/>
            </a:pPr>
            <a:r>
              <a:rPr b="1" lang="en-US" sz="1900">
                <a:solidFill>
                  <a:schemeClr val="accent1"/>
                </a:solidFill>
                <a:highlight>
                  <a:schemeClr val="lt1"/>
                </a:highlight>
              </a:rPr>
              <a:t>/etc</a:t>
            </a:r>
            <a:r>
              <a:rPr lang="en-US" sz="1900">
                <a:solidFill>
                  <a:schemeClr val="accent1"/>
                </a:solidFill>
                <a:highlight>
                  <a:schemeClr val="lt1"/>
                </a:highlight>
              </a:rPr>
              <a:t> – system configuration files.</a:t>
            </a:r>
            <a:endParaRPr sz="1900">
              <a:solidFill>
                <a:schemeClr val="accent1"/>
              </a:solidFill>
              <a:highlight>
                <a:schemeClr val="lt1"/>
              </a:highlight>
            </a:endParaRPr>
          </a:p>
          <a:p>
            <a:pPr indent="-349250" lvl="0" marL="685800" rtl="0" algn="l">
              <a:lnSpc>
                <a:spcPct val="158000"/>
              </a:lnSpc>
              <a:spcBef>
                <a:spcPts val="0"/>
              </a:spcBef>
              <a:spcAft>
                <a:spcPts val="0"/>
              </a:spcAft>
              <a:buClr>
                <a:schemeClr val="accent1"/>
              </a:buClr>
              <a:buSzPts val="1900"/>
              <a:buChar char="●"/>
            </a:pPr>
            <a:r>
              <a:rPr b="1" lang="en-US" sz="1900">
                <a:solidFill>
                  <a:schemeClr val="accent1"/>
                </a:solidFill>
                <a:highlight>
                  <a:schemeClr val="lt1"/>
                </a:highlight>
              </a:rPr>
              <a:t>/home</a:t>
            </a:r>
            <a:r>
              <a:rPr lang="en-US" sz="1900">
                <a:solidFill>
                  <a:schemeClr val="accent1"/>
                </a:solidFill>
                <a:highlight>
                  <a:schemeClr val="lt1"/>
                </a:highlight>
              </a:rPr>
              <a:t> – home directory. It is the default current directory.</a:t>
            </a:r>
            <a:endParaRPr sz="1900">
              <a:solidFill>
                <a:schemeClr val="accent1"/>
              </a:solidFill>
              <a:highlight>
                <a:schemeClr val="lt1"/>
              </a:highlight>
            </a:endParaRPr>
          </a:p>
          <a:p>
            <a:pPr indent="-349250" lvl="0" marL="685800" rtl="0" algn="l">
              <a:lnSpc>
                <a:spcPct val="158000"/>
              </a:lnSpc>
              <a:spcBef>
                <a:spcPts val="0"/>
              </a:spcBef>
              <a:spcAft>
                <a:spcPts val="0"/>
              </a:spcAft>
              <a:buClr>
                <a:schemeClr val="accent1"/>
              </a:buClr>
              <a:buSzPts val="1900"/>
              <a:buChar char="●"/>
            </a:pPr>
            <a:r>
              <a:rPr b="1" lang="en-US" sz="1900">
                <a:solidFill>
                  <a:schemeClr val="accent1"/>
                </a:solidFill>
                <a:highlight>
                  <a:schemeClr val="lt1"/>
                </a:highlight>
              </a:rPr>
              <a:t>/opt </a:t>
            </a:r>
            <a:r>
              <a:rPr lang="en-US" sz="1900">
                <a:solidFill>
                  <a:schemeClr val="accent1"/>
                </a:solidFill>
                <a:highlight>
                  <a:schemeClr val="lt1"/>
                </a:highlight>
              </a:rPr>
              <a:t>– optional or third-party software.</a:t>
            </a:r>
            <a:endParaRPr sz="1900">
              <a:solidFill>
                <a:schemeClr val="accent1"/>
              </a:solidFill>
              <a:highlight>
                <a:schemeClr val="lt1"/>
              </a:highlight>
            </a:endParaRPr>
          </a:p>
          <a:p>
            <a:pPr indent="-349250" lvl="0" marL="685800" rtl="0" algn="l">
              <a:lnSpc>
                <a:spcPct val="158000"/>
              </a:lnSpc>
              <a:spcBef>
                <a:spcPts val="0"/>
              </a:spcBef>
              <a:spcAft>
                <a:spcPts val="0"/>
              </a:spcAft>
              <a:buClr>
                <a:schemeClr val="accent1"/>
              </a:buClr>
              <a:buSzPts val="1900"/>
              <a:buChar char="●"/>
            </a:pPr>
            <a:r>
              <a:rPr b="1" lang="en-US" sz="1900">
                <a:solidFill>
                  <a:schemeClr val="accent1"/>
                </a:solidFill>
                <a:highlight>
                  <a:schemeClr val="lt1"/>
                </a:highlight>
              </a:rPr>
              <a:t>/tmp</a:t>
            </a:r>
            <a:r>
              <a:rPr lang="en-US" sz="1900">
                <a:solidFill>
                  <a:schemeClr val="accent1"/>
                </a:solidFill>
                <a:highlight>
                  <a:schemeClr val="lt1"/>
                </a:highlight>
              </a:rPr>
              <a:t> – temporary space, typically cleared on reboot.</a:t>
            </a:r>
            <a:endParaRPr sz="1900">
              <a:solidFill>
                <a:schemeClr val="accent1"/>
              </a:solidFill>
              <a:highlight>
                <a:schemeClr val="lt1"/>
              </a:highlight>
            </a:endParaRPr>
          </a:p>
          <a:p>
            <a:pPr indent="-349250" lvl="0" marL="685800" rtl="0" algn="l">
              <a:lnSpc>
                <a:spcPct val="158000"/>
              </a:lnSpc>
              <a:spcBef>
                <a:spcPts val="0"/>
              </a:spcBef>
              <a:spcAft>
                <a:spcPts val="0"/>
              </a:spcAft>
              <a:buClr>
                <a:schemeClr val="accent1"/>
              </a:buClr>
              <a:buSzPts val="1900"/>
              <a:buChar char="●"/>
            </a:pPr>
            <a:r>
              <a:rPr b="1" lang="en-US" sz="1900">
                <a:solidFill>
                  <a:schemeClr val="accent1"/>
                </a:solidFill>
                <a:highlight>
                  <a:schemeClr val="lt1"/>
                </a:highlight>
              </a:rPr>
              <a:t>/usr</a:t>
            </a:r>
            <a:r>
              <a:rPr lang="en-US" sz="1900">
                <a:solidFill>
                  <a:schemeClr val="accent1"/>
                </a:solidFill>
                <a:highlight>
                  <a:schemeClr val="lt1"/>
                </a:highlight>
              </a:rPr>
              <a:t> – User related programs.</a:t>
            </a:r>
            <a:endParaRPr sz="1900">
              <a:solidFill>
                <a:schemeClr val="accent1"/>
              </a:solidFill>
              <a:highlight>
                <a:schemeClr val="lt1"/>
              </a:highlight>
            </a:endParaRPr>
          </a:p>
          <a:p>
            <a:pPr indent="-349250" lvl="0" marL="685800" rtl="0" algn="l">
              <a:lnSpc>
                <a:spcPct val="158000"/>
              </a:lnSpc>
              <a:spcBef>
                <a:spcPts val="0"/>
              </a:spcBef>
              <a:spcAft>
                <a:spcPts val="0"/>
              </a:spcAft>
              <a:buClr>
                <a:schemeClr val="accent1"/>
              </a:buClr>
              <a:buSzPts val="1900"/>
              <a:buChar char="●"/>
            </a:pPr>
            <a:r>
              <a:rPr b="1" lang="en-US" sz="1900">
                <a:solidFill>
                  <a:schemeClr val="accent1"/>
                </a:solidFill>
                <a:highlight>
                  <a:schemeClr val="lt1"/>
                </a:highlight>
              </a:rPr>
              <a:t>/var</a:t>
            </a:r>
            <a:r>
              <a:rPr lang="en-US" sz="1900">
                <a:solidFill>
                  <a:schemeClr val="accent1"/>
                </a:solidFill>
                <a:highlight>
                  <a:schemeClr val="lt1"/>
                </a:highlight>
              </a:rPr>
              <a:t> – log files.</a:t>
            </a:r>
            <a:endParaRPr sz="1900">
              <a:solidFill>
                <a:schemeClr val="accent1"/>
              </a:solidFill>
              <a:highlight>
                <a:schemeClr val="lt1"/>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g19628530f05_0_6"/>
          <p:cNvSpPr txBox="1"/>
          <p:nvPr>
            <p:ph type="title"/>
          </p:nvPr>
        </p:nvSpPr>
        <p:spPr>
          <a:xfrm>
            <a:off x="443307" y="742116"/>
            <a:ext cx="12118200" cy="11874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Linux Terminals</a:t>
            </a:r>
            <a:endParaRPr/>
          </a:p>
        </p:txBody>
      </p:sp>
      <p:sp>
        <p:nvSpPr>
          <p:cNvPr id="88" name="Google Shape;88;g19628530f05_0_6"/>
          <p:cNvSpPr txBox="1"/>
          <p:nvPr>
            <p:ph idx="1" type="body"/>
          </p:nvPr>
        </p:nvSpPr>
        <p:spPr>
          <a:xfrm>
            <a:off x="443307" y="2185434"/>
            <a:ext cx="12118200" cy="6478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t/>
            </a:r>
            <a:endParaRPr/>
          </a:p>
          <a:p>
            <a:pPr indent="0" lvl="0" marL="0" rtl="0" algn="l">
              <a:spcBef>
                <a:spcPts val="1900"/>
              </a:spcBef>
              <a:spcAft>
                <a:spcPts val="0"/>
              </a:spcAft>
              <a:buNone/>
            </a:pPr>
            <a:r>
              <a:rPr b="1" lang="en-US"/>
              <a:t>ZSH</a:t>
            </a:r>
            <a:r>
              <a:rPr lang="en-US"/>
              <a:t>- Zsh is also an environment that can be used as a command-line interpreter for shell scripting or as an interactive login shell. Zsh is built on top of bash thus it has additional features.</a:t>
            </a:r>
            <a:r>
              <a:rPr b="1" lang="en-US"/>
              <a:t> Zsh is the default shell for macOS and Kali Linux</a:t>
            </a:r>
            <a:endParaRPr b="1"/>
          </a:p>
          <a:p>
            <a:pPr indent="0" lvl="0" marL="0" rtl="0" algn="l">
              <a:spcBef>
                <a:spcPts val="1900"/>
              </a:spcBef>
              <a:spcAft>
                <a:spcPts val="1900"/>
              </a:spcAft>
              <a:buNone/>
            </a:pPr>
            <a:r>
              <a:rPr b="1" lang="en-US"/>
              <a:t>BASH-Bash, or the Bourne-Again Shell</a:t>
            </a:r>
            <a:r>
              <a:rPr lang="en-US"/>
              <a:t>, is by far the most popularly used shell and it comes installed as the default shell in the most popular Linux distributions. Bash is the default login shell for most Linux distributions. It is also accessible for Windows and </a:t>
            </a:r>
            <a:r>
              <a:rPr b="1" lang="en-US"/>
              <a:t>it is the default user shell in Ubuntu</a:t>
            </a:r>
            <a:r>
              <a:rPr lang="en-US"/>
              <a:t>, Linux Mint, Solaris 11, Pop OS, etc.</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g1848c36a46e_0_25"/>
          <p:cNvSpPr txBox="1"/>
          <p:nvPr>
            <p:ph type="title"/>
          </p:nvPr>
        </p:nvSpPr>
        <p:spPr>
          <a:xfrm>
            <a:off x="952500" y="254000"/>
            <a:ext cx="10950000" cy="633900"/>
          </a:xfrm>
          <a:prstGeom prst="rect">
            <a:avLst/>
          </a:prstGeom>
        </p:spPr>
        <p:txBody>
          <a:bodyPr anchorCtr="0" anchor="t" bIns="144475" lIns="144475" spcFirstLastPara="1" rIns="144475" wrap="square" tIns="144475">
            <a:normAutofit fontScale="90000"/>
          </a:bodyPr>
          <a:lstStyle/>
          <a:p>
            <a:pPr indent="0" lvl="0" marL="0" rtl="0" algn="l">
              <a:spcBef>
                <a:spcPts val="0"/>
              </a:spcBef>
              <a:spcAft>
                <a:spcPts val="0"/>
              </a:spcAft>
              <a:buNone/>
            </a:pPr>
            <a:r>
              <a:rPr lang="en-US"/>
              <a:t>ls</a:t>
            </a:r>
            <a:endParaRPr/>
          </a:p>
        </p:txBody>
      </p:sp>
      <p:sp>
        <p:nvSpPr>
          <p:cNvPr id="94" name="Google Shape;94;g1848c36a46e_0_25"/>
          <p:cNvSpPr txBox="1"/>
          <p:nvPr>
            <p:ph idx="1" type="body"/>
          </p:nvPr>
        </p:nvSpPr>
        <p:spPr>
          <a:xfrm>
            <a:off x="403100" y="1292650"/>
            <a:ext cx="12198600" cy="6286500"/>
          </a:xfrm>
          <a:prstGeom prst="rect">
            <a:avLst/>
          </a:prstGeom>
        </p:spPr>
        <p:txBody>
          <a:bodyPr anchorCtr="0" anchor="t" bIns="144475" lIns="144475" spcFirstLastPara="1" rIns="144475" wrap="square" tIns="144475">
            <a:noAutofit/>
          </a:bodyPr>
          <a:lstStyle/>
          <a:p>
            <a:pPr indent="0" lvl="0" marL="0" rtl="0" algn="l">
              <a:lnSpc>
                <a:spcPct val="80000"/>
              </a:lnSpc>
              <a:spcBef>
                <a:spcPts val="0"/>
              </a:spcBef>
              <a:spcAft>
                <a:spcPts val="0"/>
              </a:spcAft>
              <a:buSzPts val="275"/>
              <a:buNone/>
            </a:pPr>
            <a:r>
              <a:rPr lang="en-US" sz="1605" u="sng">
                <a:solidFill>
                  <a:schemeClr val="hlink"/>
                </a:solidFill>
                <a:latin typeface="Times New Roman"/>
                <a:ea typeface="Times New Roman"/>
                <a:cs typeface="Times New Roman"/>
                <a:sym typeface="Times New Roman"/>
                <a:hlinkClick r:id="rId3"/>
              </a:rPr>
              <a:t>ls -a</a:t>
            </a:r>
            <a:endParaRPr sz="1605" u="sng">
              <a:solidFill>
                <a:schemeClr val="hlink"/>
              </a:solidFill>
              <a:latin typeface="Times New Roman"/>
              <a:ea typeface="Times New Roman"/>
              <a:cs typeface="Times New Roman"/>
              <a:sym typeface="Times New Roman"/>
            </a:endParaRPr>
          </a:p>
          <a:p>
            <a:pPr indent="0" lvl="0" marL="0" rtl="0" algn="l">
              <a:lnSpc>
                <a:spcPct val="80000"/>
              </a:lnSpc>
              <a:spcBef>
                <a:spcPts val="1900"/>
              </a:spcBef>
              <a:spcAft>
                <a:spcPts val="0"/>
              </a:spcAft>
              <a:buSzPts val="275"/>
              <a:buNone/>
            </a:pPr>
            <a:r>
              <a:rPr lang="en-US" sz="1680">
                <a:latin typeface="Times New Roman"/>
                <a:ea typeface="Times New Roman"/>
                <a:cs typeface="Times New Roman"/>
                <a:sym typeface="Times New Roman"/>
              </a:rPr>
              <a:t>In Linux, hidden files start with . (dot) symbol and they are not visible in the regular directory. The (ls -a) command will enlist the whole list of the current directory including the hidden files.</a:t>
            </a:r>
            <a:endParaRPr sz="1680">
              <a:latin typeface="Times New Roman"/>
              <a:ea typeface="Times New Roman"/>
              <a:cs typeface="Times New Roman"/>
              <a:sym typeface="Times New Roman"/>
            </a:endParaRPr>
          </a:p>
          <a:p>
            <a:pPr indent="0" lvl="0" marL="0" rtl="0" algn="l">
              <a:lnSpc>
                <a:spcPct val="80000"/>
              </a:lnSpc>
              <a:spcBef>
                <a:spcPts val="1900"/>
              </a:spcBef>
              <a:spcAft>
                <a:spcPts val="0"/>
              </a:spcAft>
              <a:buSzPts val="275"/>
              <a:buNone/>
            </a:pPr>
            <a:r>
              <a:rPr lang="en-US" sz="1605" u="sng">
                <a:solidFill>
                  <a:schemeClr val="hlink"/>
                </a:solidFill>
                <a:latin typeface="Times New Roman"/>
                <a:ea typeface="Times New Roman"/>
                <a:cs typeface="Times New Roman"/>
                <a:sym typeface="Times New Roman"/>
                <a:hlinkClick r:id="rId4"/>
              </a:rPr>
              <a:t>ls -l</a:t>
            </a:r>
            <a:endParaRPr sz="1605" u="sng">
              <a:solidFill>
                <a:schemeClr val="hlink"/>
              </a:solidFill>
              <a:latin typeface="Times New Roman"/>
              <a:ea typeface="Times New Roman"/>
              <a:cs typeface="Times New Roman"/>
              <a:sym typeface="Times New Roman"/>
            </a:endParaRPr>
          </a:p>
          <a:p>
            <a:pPr indent="0" lvl="0" marL="0" rtl="0" algn="l">
              <a:lnSpc>
                <a:spcPct val="80000"/>
              </a:lnSpc>
              <a:spcBef>
                <a:spcPts val="1900"/>
              </a:spcBef>
              <a:spcAft>
                <a:spcPts val="0"/>
              </a:spcAft>
              <a:buSzPts val="275"/>
              <a:buNone/>
            </a:pPr>
            <a:r>
              <a:rPr lang="en-US" sz="1680">
                <a:latin typeface="Times New Roman"/>
                <a:ea typeface="Times New Roman"/>
                <a:cs typeface="Times New Roman"/>
                <a:sym typeface="Times New Roman"/>
              </a:rPr>
              <a:t>It will show the list in a long list format.</a:t>
            </a:r>
            <a:endParaRPr sz="1680">
              <a:latin typeface="Times New Roman"/>
              <a:ea typeface="Times New Roman"/>
              <a:cs typeface="Times New Roman"/>
              <a:sym typeface="Times New Roman"/>
            </a:endParaRPr>
          </a:p>
          <a:p>
            <a:pPr indent="0" lvl="0" marL="0" rtl="0" algn="l">
              <a:lnSpc>
                <a:spcPct val="80000"/>
              </a:lnSpc>
              <a:spcBef>
                <a:spcPts val="1900"/>
              </a:spcBef>
              <a:spcAft>
                <a:spcPts val="0"/>
              </a:spcAft>
              <a:buSzPts val="275"/>
              <a:buNone/>
            </a:pPr>
            <a:r>
              <a:rPr lang="en-US" sz="1680">
                <a:solidFill>
                  <a:srgbClr val="0000FF"/>
                </a:solidFill>
                <a:latin typeface="Times New Roman"/>
                <a:ea typeface="Times New Roman"/>
                <a:cs typeface="Times New Roman"/>
                <a:sym typeface="Times New Roman"/>
              </a:rPr>
              <a:t>ls -lh</a:t>
            </a:r>
            <a:endParaRPr sz="1680">
              <a:solidFill>
                <a:srgbClr val="0000FF"/>
              </a:solidFill>
              <a:latin typeface="Times New Roman"/>
              <a:ea typeface="Times New Roman"/>
              <a:cs typeface="Times New Roman"/>
              <a:sym typeface="Times New Roman"/>
            </a:endParaRPr>
          </a:p>
          <a:p>
            <a:pPr indent="0" lvl="0" marL="0" rtl="0" algn="l">
              <a:lnSpc>
                <a:spcPct val="80000"/>
              </a:lnSpc>
              <a:spcBef>
                <a:spcPts val="1900"/>
              </a:spcBef>
              <a:spcAft>
                <a:spcPts val="0"/>
              </a:spcAft>
              <a:buSzPts val="275"/>
              <a:buNone/>
            </a:pPr>
            <a:r>
              <a:rPr lang="en-US" sz="1680">
                <a:latin typeface="Times New Roman"/>
                <a:ea typeface="Times New Roman"/>
                <a:cs typeface="Times New Roman"/>
                <a:sym typeface="Times New Roman"/>
              </a:rPr>
              <a:t>This command will show you the file sizes in human readable format. Size of the file is very difficult to read when displayed in terms of byte. The (ls -lh)command will give you the data in terms of Mb, Gb, Tb, etc.</a:t>
            </a:r>
            <a:endParaRPr sz="1680">
              <a:latin typeface="Times New Roman"/>
              <a:ea typeface="Times New Roman"/>
              <a:cs typeface="Times New Roman"/>
              <a:sym typeface="Times New Roman"/>
            </a:endParaRPr>
          </a:p>
          <a:p>
            <a:pPr indent="0" lvl="0" marL="0" rtl="0" algn="l">
              <a:lnSpc>
                <a:spcPct val="80000"/>
              </a:lnSpc>
              <a:spcBef>
                <a:spcPts val="1900"/>
              </a:spcBef>
              <a:spcAft>
                <a:spcPts val="0"/>
              </a:spcAft>
              <a:buSzPts val="275"/>
              <a:buNone/>
            </a:pPr>
            <a:r>
              <a:rPr lang="en-US" sz="1680">
                <a:solidFill>
                  <a:schemeClr val="dk1"/>
                </a:solidFill>
                <a:latin typeface="Times New Roman"/>
                <a:ea typeface="Times New Roman"/>
                <a:cs typeface="Times New Roman"/>
                <a:sym typeface="Times New Roman"/>
              </a:rPr>
              <a:t>ls -lhS</a:t>
            </a:r>
            <a:endParaRPr sz="1680">
              <a:solidFill>
                <a:schemeClr val="dk1"/>
              </a:solidFill>
              <a:latin typeface="Times New Roman"/>
              <a:ea typeface="Times New Roman"/>
              <a:cs typeface="Times New Roman"/>
              <a:sym typeface="Times New Roman"/>
            </a:endParaRPr>
          </a:p>
          <a:p>
            <a:pPr indent="0" lvl="0" marL="0" rtl="0" algn="l">
              <a:lnSpc>
                <a:spcPct val="80000"/>
              </a:lnSpc>
              <a:spcBef>
                <a:spcPts val="1900"/>
              </a:spcBef>
              <a:spcAft>
                <a:spcPts val="0"/>
              </a:spcAft>
              <a:buSzPts val="275"/>
              <a:buNone/>
            </a:pPr>
            <a:r>
              <a:rPr lang="en-US" sz="1680">
                <a:latin typeface="Times New Roman"/>
                <a:ea typeface="Times New Roman"/>
                <a:cs typeface="Times New Roman"/>
                <a:sym typeface="Times New Roman"/>
              </a:rPr>
              <a:t>If you want to display your files in descending order (highest at the top) according to their size, then you can use (ls -lhS) command.</a:t>
            </a:r>
            <a:endParaRPr sz="1680">
              <a:latin typeface="Times New Roman"/>
              <a:ea typeface="Times New Roman"/>
              <a:cs typeface="Times New Roman"/>
              <a:sym typeface="Times New Roman"/>
            </a:endParaRPr>
          </a:p>
          <a:p>
            <a:pPr indent="0" lvl="0" marL="0" rtl="0" algn="l">
              <a:lnSpc>
                <a:spcPct val="80000"/>
              </a:lnSpc>
              <a:spcBef>
                <a:spcPts val="1900"/>
              </a:spcBef>
              <a:spcAft>
                <a:spcPts val="0"/>
              </a:spcAft>
              <a:buSzPts val="275"/>
              <a:buNone/>
            </a:pPr>
            <a:r>
              <a:rPr lang="en-US" sz="1605" u="sng">
                <a:solidFill>
                  <a:schemeClr val="hlink"/>
                </a:solidFill>
                <a:latin typeface="Times New Roman"/>
                <a:ea typeface="Times New Roman"/>
                <a:cs typeface="Times New Roman"/>
                <a:sym typeface="Times New Roman"/>
                <a:hlinkClick r:id="rId5"/>
              </a:rPr>
              <a:t>ls -l - -block-size=[SIZE]</a:t>
            </a:r>
            <a:endParaRPr sz="1605" u="sng">
              <a:solidFill>
                <a:schemeClr val="hlink"/>
              </a:solidFill>
              <a:latin typeface="Times New Roman"/>
              <a:ea typeface="Times New Roman"/>
              <a:cs typeface="Times New Roman"/>
              <a:sym typeface="Times New Roman"/>
            </a:endParaRPr>
          </a:p>
          <a:p>
            <a:pPr indent="0" lvl="0" marL="0" rtl="0" algn="l">
              <a:lnSpc>
                <a:spcPct val="80000"/>
              </a:lnSpc>
              <a:spcBef>
                <a:spcPts val="1900"/>
              </a:spcBef>
              <a:spcAft>
                <a:spcPts val="0"/>
              </a:spcAft>
              <a:buSzPts val="275"/>
              <a:buNone/>
            </a:pPr>
            <a:r>
              <a:rPr lang="en-US" sz="1680">
                <a:latin typeface="Times New Roman"/>
                <a:ea typeface="Times New Roman"/>
                <a:cs typeface="Times New Roman"/>
                <a:sym typeface="Times New Roman"/>
              </a:rPr>
              <a:t>It is used to display the files in a specific size format. Here, in [SIZE] you can assign size according to your requirement.</a:t>
            </a:r>
            <a:endParaRPr sz="1380">
              <a:latin typeface="Arial"/>
              <a:ea typeface="Arial"/>
              <a:cs typeface="Arial"/>
              <a:sym typeface="Arial"/>
            </a:endParaRPr>
          </a:p>
          <a:p>
            <a:pPr indent="0" lvl="0" marL="0" rtl="0" algn="l">
              <a:lnSpc>
                <a:spcPct val="80000"/>
              </a:lnSpc>
              <a:spcBef>
                <a:spcPts val="1900"/>
              </a:spcBef>
              <a:spcAft>
                <a:spcPts val="0"/>
              </a:spcAft>
              <a:buSzPts val="275"/>
              <a:buNone/>
            </a:pPr>
            <a:r>
              <a:rPr lang="en-US" sz="1305" u="sng">
                <a:solidFill>
                  <a:schemeClr val="hlink"/>
                </a:solidFill>
                <a:latin typeface="Arial"/>
                <a:ea typeface="Arial"/>
                <a:cs typeface="Arial"/>
                <a:sym typeface="Arial"/>
                <a:hlinkClick r:id="rId6"/>
              </a:rPr>
              <a:t>ls -d */</a:t>
            </a:r>
            <a:endParaRPr sz="1305" u="sng">
              <a:solidFill>
                <a:schemeClr val="hlink"/>
              </a:solidFill>
              <a:latin typeface="Arial"/>
              <a:ea typeface="Arial"/>
              <a:cs typeface="Arial"/>
              <a:sym typeface="Arial"/>
            </a:endParaRPr>
          </a:p>
          <a:p>
            <a:pPr indent="0" lvl="0" marL="0" rtl="0" algn="l">
              <a:lnSpc>
                <a:spcPct val="80000"/>
              </a:lnSpc>
              <a:spcBef>
                <a:spcPts val="1900"/>
              </a:spcBef>
              <a:spcAft>
                <a:spcPts val="0"/>
              </a:spcAft>
              <a:buSzPts val="275"/>
              <a:buNone/>
            </a:pPr>
            <a:r>
              <a:rPr lang="en-US" sz="1380">
                <a:latin typeface="Arial"/>
                <a:ea typeface="Arial"/>
                <a:cs typeface="Arial"/>
                <a:sym typeface="Arial"/>
              </a:rPr>
              <a:t>It is used to display only subdirectories.</a:t>
            </a:r>
            <a:endParaRPr sz="1380">
              <a:latin typeface="Arial"/>
              <a:ea typeface="Arial"/>
              <a:cs typeface="Arial"/>
              <a:sym typeface="Arial"/>
            </a:endParaRPr>
          </a:p>
          <a:p>
            <a:pPr indent="0" lvl="0" marL="0" rtl="0" algn="l">
              <a:lnSpc>
                <a:spcPct val="80000"/>
              </a:lnSpc>
              <a:spcBef>
                <a:spcPts val="1900"/>
              </a:spcBef>
              <a:spcAft>
                <a:spcPts val="0"/>
              </a:spcAft>
              <a:buSzPts val="275"/>
              <a:buNone/>
            </a:pPr>
            <a:r>
              <a:rPr lang="en-US" sz="1305" u="sng">
                <a:solidFill>
                  <a:schemeClr val="hlink"/>
                </a:solidFill>
                <a:latin typeface="Arial"/>
                <a:ea typeface="Arial"/>
                <a:cs typeface="Arial"/>
                <a:sym typeface="Arial"/>
                <a:hlinkClick r:id="rId7"/>
              </a:rPr>
              <a:t>ls -g or ls -lG</a:t>
            </a:r>
            <a:endParaRPr sz="1305" u="sng">
              <a:solidFill>
                <a:schemeClr val="hlink"/>
              </a:solidFill>
              <a:latin typeface="Arial"/>
              <a:ea typeface="Arial"/>
              <a:cs typeface="Arial"/>
              <a:sym typeface="Arial"/>
            </a:endParaRPr>
          </a:p>
          <a:p>
            <a:pPr indent="0" lvl="0" marL="0" rtl="0" algn="l">
              <a:lnSpc>
                <a:spcPct val="80000"/>
              </a:lnSpc>
              <a:spcBef>
                <a:spcPts val="1900"/>
              </a:spcBef>
              <a:spcAft>
                <a:spcPts val="0"/>
              </a:spcAft>
              <a:buSzPts val="275"/>
              <a:buNone/>
            </a:pPr>
            <a:r>
              <a:rPr lang="en-US" sz="1380">
                <a:latin typeface="Arial"/>
                <a:ea typeface="Arial"/>
                <a:cs typeface="Arial"/>
                <a:sym typeface="Arial"/>
              </a:rPr>
              <a:t>With this you can exclude column of group information and owner.</a:t>
            </a:r>
            <a:endParaRPr sz="1380">
              <a:latin typeface="Arial"/>
              <a:ea typeface="Arial"/>
              <a:cs typeface="Arial"/>
              <a:sym typeface="Arial"/>
            </a:endParaRPr>
          </a:p>
          <a:p>
            <a:pPr indent="0" lvl="0" marL="0" rtl="0" algn="l">
              <a:lnSpc>
                <a:spcPct val="80000"/>
              </a:lnSpc>
              <a:spcBef>
                <a:spcPts val="1900"/>
              </a:spcBef>
              <a:spcAft>
                <a:spcPts val="0"/>
              </a:spcAft>
              <a:buSzPts val="275"/>
              <a:buNone/>
            </a:pPr>
            <a:r>
              <a:t/>
            </a:r>
            <a:endParaRPr sz="600"/>
          </a:p>
          <a:p>
            <a:pPr indent="0" lvl="0" marL="0" rtl="0" algn="l">
              <a:lnSpc>
                <a:spcPct val="80000"/>
              </a:lnSpc>
              <a:spcBef>
                <a:spcPts val="1900"/>
              </a:spcBef>
              <a:spcAft>
                <a:spcPts val="1900"/>
              </a:spcAft>
              <a:buSzPts val="275"/>
              <a:buNone/>
            </a:pPr>
            <a:r>
              <a:t/>
            </a:r>
            <a:endParaRPr sz="10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274053f3b19_0_54"/>
          <p:cNvSpPr txBox="1"/>
          <p:nvPr>
            <p:ph type="title"/>
          </p:nvPr>
        </p:nvSpPr>
        <p:spPr>
          <a:xfrm>
            <a:off x="7" y="-9"/>
            <a:ext cx="12118200" cy="11874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ls</a:t>
            </a:r>
            <a:endParaRPr/>
          </a:p>
        </p:txBody>
      </p:sp>
      <p:sp>
        <p:nvSpPr>
          <p:cNvPr id="100" name="Google Shape;100;g274053f3b19_0_54"/>
          <p:cNvSpPr txBox="1"/>
          <p:nvPr/>
        </p:nvSpPr>
        <p:spPr>
          <a:xfrm>
            <a:off x="46700" y="859600"/>
            <a:ext cx="12911400" cy="86796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lang="en-US" sz="1580">
                <a:solidFill>
                  <a:schemeClr val="dk1"/>
                </a:solidFill>
              </a:rPr>
              <a:t>l</a:t>
            </a:r>
            <a:r>
              <a:rPr lang="en-US" sz="1580">
                <a:solidFill>
                  <a:schemeClr val="dk1"/>
                </a:solidFill>
              </a:rPr>
              <a:t>s -n</a:t>
            </a:r>
            <a:endParaRPr sz="1580">
              <a:solidFill>
                <a:schemeClr val="dk1"/>
              </a:solidFill>
            </a:endParaRPr>
          </a:p>
          <a:p>
            <a:pPr indent="0" lvl="0" marL="0" rtl="0" algn="l">
              <a:lnSpc>
                <a:spcPct val="80000"/>
              </a:lnSpc>
              <a:spcBef>
                <a:spcPts val="1900"/>
              </a:spcBef>
              <a:spcAft>
                <a:spcPts val="0"/>
              </a:spcAft>
              <a:buNone/>
            </a:pPr>
            <a:r>
              <a:rPr lang="en-US" sz="1580">
                <a:solidFill>
                  <a:schemeClr val="dk2"/>
                </a:solidFill>
              </a:rPr>
              <a:t>It is used to print group ID and owner ID instead of their names.</a:t>
            </a:r>
            <a:endParaRPr sz="1580">
              <a:solidFill>
                <a:schemeClr val="dk2"/>
              </a:solidFill>
            </a:endParaRPr>
          </a:p>
          <a:p>
            <a:pPr indent="0" lvl="0" marL="0" rtl="0" algn="l">
              <a:lnSpc>
                <a:spcPct val="80000"/>
              </a:lnSpc>
              <a:spcBef>
                <a:spcPts val="1900"/>
              </a:spcBef>
              <a:spcAft>
                <a:spcPts val="0"/>
              </a:spcAft>
              <a:buNone/>
            </a:pPr>
            <a:r>
              <a:rPr lang="en-US" sz="1505" u="sng">
                <a:solidFill>
                  <a:schemeClr val="accent5"/>
                </a:solidFill>
                <a:hlinkClick r:id="rId3">
                  <a:extLst>
                    <a:ext uri="{A12FA001-AC4F-418D-AE19-62706E023703}">
                      <ahyp:hlinkClr val="tx"/>
                    </a:ext>
                  </a:extLst>
                </a:hlinkClick>
              </a:rPr>
              <a:t>ls --color=[VALUE]</a:t>
            </a:r>
            <a:endParaRPr sz="1505" u="sng">
              <a:solidFill>
                <a:schemeClr val="accent5"/>
              </a:solidFill>
            </a:endParaRPr>
          </a:p>
          <a:p>
            <a:pPr indent="0" lvl="0" marL="0" rtl="0" algn="l">
              <a:lnSpc>
                <a:spcPct val="80000"/>
              </a:lnSpc>
              <a:spcBef>
                <a:spcPts val="1900"/>
              </a:spcBef>
              <a:spcAft>
                <a:spcPts val="0"/>
              </a:spcAft>
              <a:buNone/>
            </a:pPr>
            <a:r>
              <a:rPr lang="en-US" sz="1580">
                <a:solidFill>
                  <a:schemeClr val="dk2"/>
                </a:solidFill>
              </a:rPr>
              <a:t>This command is used to print list as colored or discolored.</a:t>
            </a:r>
            <a:endParaRPr sz="1580">
              <a:solidFill>
                <a:schemeClr val="dk2"/>
              </a:solidFill>
            </a:endParaRPr>
          </a:p>
          <a:p>
            <a:pPr indent="0" lvl="0" marL="0" rtl="0" algn="l">
              <a:lnSpc>
                <a:spcPct val="80000"/>
              </a:lnSpc>
              <a:spcBef>
                <a:spcPts val="1900"/>
              </a:spcBef>
              <a:spcAft>
                <a:spcPts val="0"/>
              </a:spcAft>
              <a:buNone/>
            </a:pPr>
            <a:r>
              <a:rPr lang="en-US" sz="1580">
                <a:solidFill>
                  <a:srgbClr val="0000FF"/>
                </a:solidFill>
              </a:rPr>
              <a:t>ls -li</a:t>
            </a:r>
            <a:endParaRPr sz="1580">
              <a:solidFill>
                <a:srgbClr val="0000FF"/>
              </a:solidFill>
            </a:endParaRPr>
          </a:p>
          <a:p>
            <a:pPr indent="0" lvl="0" marL="0" rtl="0" algn="l">
              <a:lnSpc>
                <a:spcPct val="80000"/>
              </a:lnSpc>
              <a:spcBef>
                <a:spcPts val="1900"/>
              </a:spcBef>
              <a:spcAft>
                <a:spcPts val="0"/>
              </a:spcAft>
              <a:buNone/>
            </a:pPr>
            <a:r>
              <a:rPr lang="en-US" sz="1580">
                <a:solidFill>
                  <a:schemeClr val="dk2"/>
                </a:solidFill>
              </a:rPr>
              <a:t>This command prints the index number if file is in the first column.</a:t>
            </a:r>
            <a:endParaRPr sz="1580">
              <a:solidFill>
                <a:schemeClr val="dk2"/>
              </a:solidFill>
            </a:endParaRPr>
          </a:p>
          <a:p>
            <a:pPr indent="0" lvl="0" marL="0" rtl="0" algn="l">
              <a:lnSpc>
                <a:spcPct val="80000"/>
              </a:lnSpc>
              <a:spcBef>
                <a:spcPts val="1900"/>
              </a:spcBef>
              <a:spcAft>
                <a:spcPts val="0"/>
              </a:spcAft>
              <a:buNone/>
            </a:pPr>
            <a:r>
              <a:rPr lang="en-US" sz="1580">
                <a:solidFill>
                  <a:srgbClr val="0000FF"/>
                </a:solidFill>
              </a:rPr>
              <a:t>ls -p</a:t>
            </a:r>
            <a:endParaRPr sz="1580">
              <a:solidFill>
                <a:srgbClr val="0000FF"/>
              </a:solidFill>
            </a:endParaRPr>
          </a:p>
          <a:p>
            <a:pPr indent="0" lvl="0" marL="0" rtl="0" algn="l">
              <a:lnSpc>
                <a:spcPct val="80000"/>
              </a:lnSpc>
              <a:spcBef>
                <a:spcPts val="1900"/>
              </a:spcBef>
              <a:spcAft>
                <a:spcPts val="0"/>
              </a:spcAft>
              <a:buNone/>
            </a:pPr>
            <a:r>
              <a:rPr lang="en-US" sz="1580">
                <a:solidFill>
                  <a:schemeClr val="dk2"/>
                </a:solidFill>
              </a:rPr>
              <a:t>It is used to identify the directory easily by marking the directories with a slash (/) line sign.</a:t>
            </a:r>
            <a:endParaRPr sz="1580">
              <a:solidFill>
                <a:schemeClr val="dk2"/>
              </a:solidFill>
            </a:endParaRPr>
          </a:p>
          <a:p>
            <a:pPr indent="0" lvl="0" marL="0" rtl="0" algn="l">
              <a:lnSpc>
                <a:spcPct val="80000"/>
              </a:lnSpc>
              <a:spcBef>
                <a:spcPts val="1900"/>
              </a:spcBef>
              <a:spcAft>
                <a:spcPts val="0"/>
              </a:spcAft>
              <a:buNone/>
            </a:pPr>
            <a:r>
              <a:rPr lang="en-US" sz="1580">
                <a:solidFill>
                  <a:schemeClr val="dk2"/>
                </a:solidFill>
              </a:rPr>
              <a:t>l</a:t>
            </a:r>
            <a:r>
              <a:rPr lang="en-US" sz="1580">
                <a:solidFill>
                  <a:srgbClr val="0000FF"/>
                </a:solidFill>
              </a:rPr>
              <a:t>s -r</a:t>
            </a:r>
            <a:endParaRPr sz="1580">
              <a:solidFill>
                <a:srgbClr val="0000FF"/>
              </a:solidFill>
            </a:endParaRPr>
          </a:p>
          <a:p>
            <a:pPr indent="0" lvl="0" marL="0" rtl="0" algn="l">
              <a:lnSpc>
                <a:spcPct val="80000"/>
              </a:lnSpc>
              <a:spcBef>
                <a:spcPts val="1900"/>
              </a:spcBef>
              <a:spcAft>
                <a:spcPts val="0"/>
              </a:spcAft>
              <a:buNone/>
            </a:pPr>
            <a:r>
              <a:rPr lang="en-US" sz="1580">
                <a:solidFill>
                  <a:schemeClr val="dk2"/>
                </a:solidFill>
              </a:rPr>
              <a:t>It is used to print the list in reverse order.</a:t>
            </a:r>
            <a:endParaRPr sz="1580">
              <a:solidFill>
                <a:schemeClr val="dk2"/>
              </a:solidFill>
            </a:endParaRPr>
          </a:p>
          <a:p>
            <a:pPr indent="0" lvl="0" marL="0" rtl="0" algn="l">
              <a:lnSpc>
                <a:spcPct val="80000"/>
              </a:lnSpc>
              <a:spcBef>
                <a:spcPts val="1900"/>
              </a:spcBef>
              <a:spcAft>
                <a:spcPts val="0"/>
              </a:spcAft>
              <a:buNone/>
            </a:pPr>
            <a:r>
              <a:rPr lang="en-US" sz="1580">
                <a:solidFill>
                  <a:schemeClr val="dk1"/>
                </a:solidFill>
              </a:rPr>
              <a:t>ls -R</a:t>
            </a:r>
            <a:endParaRPr sz="1580">
              <a:solidFill>
                <a:schemeClr val="dk1"/>
              </a:solidFill>
            </a:endParaRPr>
          </a:p>
          <a:p>
            <a:pPr indent="0" lvl="0" marL="0" rtl="0" algn="l">
              <a:lnSpc>
                <a:spcPct val="80000"/>
              </a:lnSpc>
              <a:spcBef>
                <a:spcPts val="1900"/>
              </a:spcBef>
              <a:spcAft>
                <a:spcPts val="0"/>
              </a:spcAft>
              <a:buNone/>
            </a:pPr>
            <a:r>
              <a:rPr lang="en-US" sz="1580">
                <a:solidFill>
                  <a:schemeClr val="dk2"/>
                </a:solidFill>
              </a:rPr>
              <a:t>It will display the content of the sub-directories also.</a:t>
            </a:r>
            <a:endParaRPr sz="1580">
              <a:solidFill>
                <a:schemeClr val="dk2"/>
              </a:solidFill>
            </a:endParaRPr>
          </a:p>
          <a:p>
            <a:pPr indent="0" lvl="0" marL="0" rtl="0" algn="l">
              <a:lnSpc>
                <a:spcPct val="80000"/>
              </a:lnSpc>
              <a:spcBef>
                <a:spcPts val="1900"/>
              </a:spcBef>
              <a:spcAft>
                <a:spcPts val="0"/>
              </a:spcAft>
              <a:buNone/>
            </a:pPr>
            <a:r>
              <a:rPr lang="en-US" sz="1580">
                <a:solidFill>
                  <a:schemeClr val="dk1"/>
                </a:solidFill>
              </a:rPr>
              <a:t>ls -lX</a:t>
            </a:r>
            <a:endParaRPr sz="1580">
              <a:solidFill>
                <a:schemeClr val="dk1"/>
              </a:solidFill>
            </a:endParaRPr>
          </a:p>
          <a:p>
            <a:pPr indent="0" lvl="0" marL="0" rtl="0" algn="l">
              <a:lnSpc>
                <a:spcPct val="80000"/>
              </a:lnSpc>
              <a:spcBef>
                <a:spcPts val="1900"/>
              </a:spcBef>
              <a:spcAft>
                <a:spcPts val="0"/>
              </a:spcAft>
              <a:buNone/>
            </a:pPr>
            <a:r>
              <a:rPr lang="en-US" sz="1580">
                <a:solidFill>
                  <a:schemeClr val="dk2"/>
                </a:solidFill>
              </a:rPr>
              <a:t>It will group the files with same extensions together in the list.</a:t>
            </a:r>
            <a:endParaRPr sz="1580">
              <a:solidFill>
                <a:schemeClr val="dk2"/>
              </a:solidFill>
            </a:endParaRPr>
          </a:p>
          <a:p>
            <a:pPr indent="0" lvl="0" marL="0" rtl="0" algn="l">
              <a:lnSpc>
                <a:spcPct val="80000"/>
              </a:lnSpc>
              <a:spcBef>
                <a:spcPts val="1900"/>
              </a:spcBef>
              <a:spcAft>
                <a:spcPts val="0"/>
              </a:spcAft>
              <a:buNone/>
            </a:pPr>
            <a:r>
              <a:rPr lang="en-US" sz="1580">
                <a:solidFill>
                  <a:schemeClr val="dk1"/>
                </a:solidFill>
              </a:rPr>
              <a:t>ls -lt</a:t>
            </a:r>
            <a:endParaRPr sz="1580">
              <a:solidFill>
                <a:schemeClr val="dk1"/>
              </a:solidFill>
            </a:endParaRPr>
          </a:p>
          <a:p>
            <a:pPr indent="0" lvl="0" marL="0" rtl="0" algn="l">
              <a:lnSpc>
                <a:spcPct val="80000"/>
              </a:lnSpc>
              <a:spcBef>
                <a:spcPts val="1900"/>
              </a:spcBef>
              <a:spcAft>
                <a:spcPts val="0"/>
              </a:spcAft>
              <a:buNone/>
            </a:pPr>
            <a:r>
              <a:rPr lang="en-US" sz="1580">
                <a:solidFill>
                  <a:schemeClr val="dk2"/>
                </a:solidFill>
              </a:rPr>
              <a:t>It will sort the list by displaying recently modified filed at top.</a:t>
            </a:r>
            <a:endParaRPr sz="1580">
              <a:solidFill>
                <a:schemeClr val="dk2"/>
              </a:solidFill>
            </a:endParaRPr>
          </a:p>
          <a:p>
            <a:pPr indent="0" lvl="0" marL="0" rtl="0" algn="l">
              <a:lnSpc>
                <a:spcPct val="80000"/>
              </a:lnSpc>
              <a:spcBef>
                <a:spcPts val="1900"/>
              </a:spcBef>
              <a:spcAft>
                <a:spcPts val="0"/>
              </a:spcAft>
              <a:buNone/>
            </a:pPr>
            <a:r>
              <a:rPr lang="en-US" sz="1505" u="sng">
                <a:solidFill>
                  <a:schemeClr val="accent5"/>
                </a:solidFill>
                <a:hlinkClick r:id="rId4">
                  <a:extLst>
                    <a:ext uri="{A12FA001-AC4F-418D-AE19-62706E023703}">
                      <ahyp:hlinkClr val="tx"/>
                    </a:ext>
                  </a:extLst>
                </a:hlinkClick>
              </a:rPr>
              <a:t>ls ~</a:t>
            </a:r>
            <a:endParaRPr sz="1505" u="sng">
              <a:solidFill>
                <a:schemeClr val="accent5"/>
              </a:solidFill>
            </a:endParaRPr>
          </a:p>
          <a:p>
            <a:pPr indent="0" lvl="0" marL="0" rtl="0" algn="l">
              <a:lnSpc>
                <a:spcPct val="80000"/>
              </a:lnSpc>
              <a:spcBef>
                <a:spcPts val="1900"/>
              </a:spcBef>
              <a:spcAft>
                <a:spcPts val="0"/>
              </a:spcAft>
              <a:buNone/>
            </a:pPr>
            <a:r>
              <a:rPr lang="en-US" sz="1580">
                <a:solidFill>
                  <a:schemeClr val="dk2"/>
                </a:solidFill>
              </a:rPr>
              <a:t>It gives the contents of home directory.</a:t>
            </a:r>
            <a:endParaRPr sz="1580">
              <a:solidFill>
                <a:schemeClr val="dk2"/>
              </a:solidFill>
            </a:endParaRPr>
          </a:p>
          <a:p>
            <a:pPr indent="0" lvl="0" marL="0" rtl="0" algn="l">
              <a:lnSpc>
                <a:spcPct val="80000"/>
              </a:lnSpc>
              <a:spcBef>
                <a:spcPts val="1900"/>
              </a:spcBef>
              <a:spcAft>
                <a:spcPts val="0"/>
              </a:spcAft>
              <a:buNone/>
            </a:pPr>
            <a:r>
              <a:rPr lang="en-US" sz="1505" u="sng">
                <a:solidFill>
                  <a:schemeClr val="accent5"/>
                </a:solidFill>
                <a:hlinkClick r:id="rId5">
                  <a:extLst>
                    <a:ext uri="{A12FA001-AC4F-418D-AE19-62706E023703}">
                      <ahyp:hlinkClr val="tx"/>
                    </a:ext>
                  </a:extLst>
                </a:hlinkClick>
              </a:rPr>
              <a:t>ls ../</a:t>
            </a:r>
            <a:endParaRPr sz="1505" u="sng">
              <a:solidFill>
                <a:schemeClr val="accent5"/>
              </a:solidFill>
            </a:endParaRPr>
          </a:p>
          <a:p>
            <a:pPr indent="0" lvl="0" marL="0" rtl="0" algn="l">
              <a:lnSpc>
                <a:spcPct val="80000"/>
              </a:lnSpc>
              <a:spcBef>
                <a:spcPts val="1900"/>
              </a:spcBef>
              <a:spcAft>
                <a:spcPts val="1900"/>
              </a:spcAft>
              <a:buNone/>
            </a:pPr>
            <a:r>
              <a:rPr lang="en-US" sz="1580">
                <a:solidFill>
                  <a:schemeClr val="dk2"/>
                </a:solidFill>
              </a:rPr>
              <a:t>It give the contents of parent directory.</a:t>
            </a:r>
            <a:endParaRPr sz="138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g274053f3b19_0_61"/>
          <p:cNvSpPr txBox="1"/>
          <p:nvPr>
            <p:ph type="title"/>
          </p:nvPr>
        </p:nvSpPr>
        <p:spPr>
          <a:xfrm>
            <a:off x="443307" y="742116"/>
            <a:ext cx="12118200" cy="11874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pwd</a:t>
            </a:r>
            <a:endParaRPr/>
          </a:p>
        </p:txBody>
      </p:sp>
      <p:sp>
        <p:nvSpPr>
          <p:cNvPr id="106" name="Google Shape;106;g274053f3b19_0_61"/>
          <p:cNvSpPr txBox="1"/>
          <p:nvPr/>
        </p:nvSpPr>
        <p:spPr>
          <a:xfrm>
            <a:off x="3613725" y="3543575"/>
            <a:ext cx="4771500" cy="127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i="1" lang="en-US" sz="1750">
                <a:solidFill>
                  <a:schemeClr val="accent1"/>
                </a:solidFill>
                <a:latin typeface="Nunito"/>
                <a:ea typeface="Nunito"/>
                <a:cs typeface="Nunito"/>
                <a:sym typeface="Nunito"/>
              </a:rPr>
              <a:t>pwd : prints the present working directory</a:t>
            </a:r>
            <a:endParaRPr b="1" i="1" sz="1750">
              <a:solidFill>
                <a:schemeClr val="accent1"/>
              </a:solidFill>
              <a:latin typeface="Nunito"/>
              <a:ea typeface="Nunito"/>
              <a:cs typeface="Nunito"/>
              <a:sym typeface="Nunito"/>
            </a:endParaRPr>
          </a:p>
          <a:p>
            <a:pPr indent="0" lvl="0" marL="0" rtl="0" algn="l">
              <a:lnSpc>
                <a:spcPct val="115000"/>
              </a:lnSpc>
              <a:spcBef>
                <a:spcPts val="800"/>
              </a:spcBef>
              <a:spcAft>
                <a:spcPts val="0"/>
              </a:spcAft>
              <a:buNone/>
            </a:pPr>
            <a:r>
              <a:rPr b="1" i="1" lang="en-US" sz="1750">
                <a:solidFill>
                  <a:schemeClr val="accent1"/>
                </a:solidFill>
                <a:latin typeface="Nunito"/>
                <a:ea typeface="Nunito"/>
                <a:cs typeface="Nunito"/>
                <a:sym typeface="Nunito"/>
              </a:rPr>
              <a:t>pwd -L</a:t>
            </a:r>
            <a:r>
              <a:rPr i="1" lang="en-US" sz="1750">
                <a:solidFill>
                  <a:schemeClr val="accent1"/>
                </a:solidFill>
                <a:latin typeface="Nunito"/>
                <a:ea typeface="Nunito"/>
                <a:cs typeface="Nunito"/>
                <a:sym typeface="Nunito"/>
              </a:rPr>
              <a:t>: Prints the symbolic path. </a:t>
            </a:r>
            <a:endParaRPr i="1" sz="1750">
              <a:solidFill>
                <a:schemeClr val="accent1"/>
              </a:solidFill>
              <a:latin typeface="Nunito"/>
              <a:ea typeface="Nunito"/>
              <a:cs typeface="Nunito"/>
              <a:sym typeface="Nunito"/>
            </a:endParaRPr>
          </a:p>
          <a:p>
            <a:pPr indent="0" lvl="0" marL="0" rtl="0" algn="l">
              <a:lnSpc>
                <a:spcPct val="115000"/>
              </a:lnSpc>
              <a:spcBef>
                <a:spcPts val="800"/>
              </a:spcBef>
              <a:spcAft>
                <a:spcPts val="800"/>
              </a:spcAft>
              <a:buNone/>
            </a:pPr>
            <a:r>
              <a:rPr b="1" i="1" lang="en-US" sz="1750">
                <a:solidFill>
                  <a:schemeClr val="accent1"/>
                </a:solidFill>
                <a:latin typeface="Nunito"/>
                <a:ea typeface="Nunito"/>
                <a:cs typeface="Nunito"/>
                <a:sym typeface="Nunito"/>
              </a:rPr>
              <a:t>pwd -P</a:t>
            </a:r>
            <a:r>
              <a:rPr i="1" lang="en-US" sz="1750">
                <a:solidFill>
                  <a:schemeClr val="accent1"/>
                </a:solidFill>
                <a:latin typeface="Nunito"/>
                <a:ea typeface="Nunito"/>
                <a:cs typeface="Nunito"/>
                <a:sym typeface="Nunito"/>
              </a:rPr>
              <a:t>: Prints the actual path.</a:t>
            </a:r>
            <a:endParaRPr i="1" sz="1750">
              <a:solidFill>
                <a:schemeClr val="accent1"/>
              </a:solidFill>
              <a:latin typeface="Nunito"/>
              <a:ea typeface="Nunito"/>
              <a:cs typeface="Nunito"/>
              <a:sym typeface="Nunito"/>
            </a:endParaRPr>
          </a:p>
        </p:txBody>
      </p:sp>
      <p:sp>
        <p:nvSpPr>
          <p:cNvPr id="107" name="Google Shape;107;g274053f3b19_0_61"/>
          <p:cNvSpPr txBox="1"/>
          <p:nvPr/>
        </p:nvSpPr>
        <p:spPr>
          <a:xfrm>
            <a:off x="73100" y="1929525"/>
            <a:ext cx="12858600" cy="124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300">
                <a:solidFill>
                  <a:srgbClr val="161616"/>
                </a:solidFill>
                <a:highlight>
                  <a:srgbClr val="FFFFFF"/>
                </a:highlight>
              </a:rPr>
              <a:t>The </a:t>
            </a:r>
            <a:r>
              <a:rPr b="1" lang="en-US" sz="2300">
                <a:solidFill>
                  <a:srgbClr val="161616"/>
                </a:solidFill>
                <a:highlight>
                  <a:srgbClr val="FFFFFF"/>
                </a:highlight>
              </a:rPr>
              <a:t>pwd</a:t>
            </a:r>
            <a:r>
              <a:rPr lang="en-US" sz="2300">
                <a:solidFill>
                  <a:srgbClr val="161616"/>
                </a:solidFill>
                <a:highlight>
                  <a:srgbClr val="FFFFFF"/>
                </a:highlight>
              </a:rPr>
              <a:t> command writes to standard output the full path name of your current directory (from the root directory). All directories are separated by a / (slash). The root directory is represented by the first /, and the last directory named is your current directory.</a:t>
            </a:r>
            <a:endParaRPr sz="2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1848c36a46e_0_0"/>
          <p:cNvSpPr txBox="1"/>
          <p:nvPr>
            <p:ph type="title"/>
          </p:nvPr>
        </p:nvSpPr>
        <p:spPr>
          <a:xfrm>
            <a:off x="443307" y="742116"/>
            <a:ext cx="12118200" cy="11874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cd,MKDIR,RM</a:t>
            </a:r>
            <a:endParaRPr/>
          </a:p>
        </p:txBody>
      </p:sp>
      <p:sp>
        <p:nvSpPr>
          <p:cNvPr id="113" name="Google Shape;113;g1848c36a46e_0_0"/>
          <p:cNvSpPr txBox="1"/>
          <p:nvPr>
            <p:ph idx="1" type="body"/>
          </p:nvPr>
        </p:nvSpPr>
        <p:spPr>
          <a:xfrm>
            <a:off x="952500" y="2590800"/>
            <a:ext cx="11099700" cy="2826300"/>
          </a:xfrm>
          <a:prstGeom prst="rect">
            <a:avLst/>
          </a:prstGeom>
        </p:spPr>
        <p:txBody>
          <a:bodyPr anchorCtr="0" anchor="t" bIns="144475" lIns="144475" spcFirstLastPara="1" rIns="144475" wrap="square" tIns="144475">
            <a:normAutofit lnSpcReduction="20000"/>
          </a:bodyPr>
          <a:lstStyle/>
          <a:p>
            <a:pPr indent="0" lvl="0" marL="0" rtl="0" algn="l">
              <a:spcBef>
                <a:spcPts val="0"/>
              </a:spcBef>
              <a:spcAft>
                <a:spcPts val="0"/>
              </a:spcAft>
              <a:buNone/>
            </a:pPr>
            <a:r>
              <a:rPr lang="en-US" sz="1800">
                <a:solidFill>
                  <a:schemeClr val="dk1"/>
                </a:solidFill>
              </a:rPr>
              <a:t>cd-</a:t>
            </a:r>
            <a:r>
              <a:rPr lang="en-US" sz="1800"/>
              <a:t> </a:t>
            </a:r>
            <a:r>
              <a:rPr b="1" lang="en-US" sz="1800">
                <a:solidFill>
                  <a:schemeClr val="accent1"/>
                </a:solidFill>
                <a:latin typeface="Arial"/>
                <a:ea typeface="Arial"/>
                <a:cs typeface="Arial"/>
                <a:sym typeface="Arial"/>
              </a:rPr>
              <a:t>cd</a:t>
            </a:r>
            <a:r>
              <a:rPr lang="en-US" sz="1800">
                <a:solidFill>
                  <a:schemeClr val="accent1"/>
                </a:solidFill>
                <a:latin typeface="Arial"/>
                <a:ea typeface="Arial"/>
                <a:cs typeface="Arial"/>
                <a:sym typeface="Arial"/>
              </a:rPr>
              <a:t> command in linux known as change directory command. It is used to change current working directory.</a:t>
            </a:r>
            <a:endParaRPr sz="1800">
              <a:solidFill>
                <a:schemeClr val="accent1"/>
              </a:solidFill>
            </a:endParaRPr>
          </a:p>
          <a:p>
            <a:pPr indent="0" lvl="0" marL="0" rtl="0" algn="l">
              <a:spcBef>
                <a:spcPts val="1900"/>
              </a:spcBef>
              <a:spcAft>
                <a:spcPts val="0"/>
              </a:spcAft>
              <a:buNone/>
            </a:pPr>
            <a:r>
              <a:rPr lang="en-US" sz="1800">
                <a:solidFill>
                  <a:srgbClr val="0000FF"/>
                </a:solidFill>
              </a:rPr>
              <a:t>cd directory_name</a:t>
            </a:r>
            <a:endParaRPr sz="1800">
              <a:solidFill>
                <a:srgbClr val="0000FF"/>
              </a:solidFill>
            </a:endParaRPr>
          </a:p>
          <a:p>
            <a:pPr indent="0" lvl="0" marL="0" rtl="0" algn="l">
              <a:spcBef>
                <a:spcPts val="1900"/>
              </a:spcBef>
              <a:spcAft>
                <a:spcPts val="0"/>
              </a:spcAft>
              <a:buNone/>
            </a:pPr>
            <a:r>
              <a:rPr lang="en-US" sz="1800">
                <a:solidFill>
                  <a:srgbClr val="0000FF"/>
                </a:solidFill>
              </a:rPr>
              <a:t>cd</a:t>
            </a:r>
            <a:endParaRPr sz="1800">
              <a:solidFill>
                <a:srgbClr val="0000FF"/>
              </a:solidFill>
            </a:endParaRPr>
          </a:p>
          <a:p>
            <a:pPr indent="0" lvl="0" marL="0" rtl="0" algn="l">
              <a:spcBef>
                <a:spcPts val="1900"/>
              </a:spcBef>
              <a:spcAft>
                <a:spcPts val="0"/>
              </a:spcAft>
              <a:buNone/>
            </a:pPr>
            <a:r>
              <a:rPr lang="en-US" sz="1800">
                <a:solidFill>
                  <a:srgbClr val="0000FF"/>
                </a:solidFill>
              </a:rPr>
              <a:t>cd /</a:t>
            </a:r>
            <a:endParaRPr sz="1800">
              <a:solidFill>
                <a:srgbClr val="0000FF"/>
              </a:solidFill>
            </a:endParaRPr>
          </a:p>
          <a:p>
            <a:pPr indent="0" lvl="0" marL="0" rtl="0" algn="l">
              <a:spcBef>
                <a:spcPts val="1900"/>
              </a:spcBef>
              <a:spcAft>
                <a:spcPts val="1900"/>
              </a:spcAft>
              <a:buNone/>
            </a:pPr>
            <a:r>
              <a:t/>
            </a:r>
            <a:endParaRPr sz="1800">
              <a:solidFill>
                <a:srgbClr val="0000FF"/>
              </a:solidFill>
            </a:endParaRPr>
          </a:p>
        </p:txBody>
      </p:sp>
      <p:sp>
        <p:nvSpPr>
          <p:cNvPr id="114" name="Google Shape;114;g1848c36a46e_0_0"/>
          <p:cNvSpPr txBox="1"/>
          <p:nvPr>
            <p:ph idx="1" type="body"/>
          </p:nvPr>
        </p:nvSpPr>
        <p:spPr>
          <a:xfrm>
            <a:off x="1092050" y="6024425"/>
            <a:ext cx="11099700" cy="2826300"/>
          </a:xfrm>
          <a:prstGeom prst="rect">
            <a:avLst/>
          </a:prstGeom>
        </p:spPr>
        <p:txBody>
          <a:bodyPr anchorCtr="0" anchor="t" bIns="144475" lIns="144475" spcFirstLastPara="1" rIns="144475" wrap="square" tIns="144475">
            <a:normAutofit lnSpcReduction="10000"/>
          </a:bodyPr>
          <a:lstStyle/>
          <a:p>
            <a:pPr indent="0" lvl="0" marL="0" rtl="0" algn="l">
              <a:spcBef>
                <a:spcPts val="0"/>
              </a:spcBef>
              <a:spcAft>
                <a:spcPts val="0"/>
              </a:spcAft>
              <a:buNone/>
            </a:pPr>
            <a:r>
              <a:rPr lang="en-US" sz="1800">
                <a:solidFill>
                  <a:schemeClr val="dk1"/>
                </a:solidFill>
              </a:rPr>
              <a:t>mkdir</a:t>
            </a:r>
            <a:r>
              <a:rPr lang="en-US" sz="1800">
                <a:solidFill>
                  <a:schemeClr val="dk1"/>
                </a:solidFill>
              </a:rPr>
              <a:t>-</a:t>
            </a:r>
            <a:r>
              <a:rPr lang="en-US" sz="1800"/>
              <a:t> </a:t>
            </a:r>
            <a:r>
              <a:rPr b="1" lang="en-US" sz="1800">
                <a:solidFill>
                  <a:schemeClr val="accent1"/>
                </a:solidFill>
                <a:latin typeface="Arial"/>
                <a:ea typeface="Arial"/>
                <a:cs typeface="Arial"/>
                <a:sym typeface="Arial"/>
              </a:rPr>
              <a:t>mkdir</a:t>
            </a:r>
            <a:r>
              <a:rPr lang="en-US" sz="1800">
                <a:solidFill>
                  <a:schemeClr val="accent1"/>
                </a:solidFill>
                <a:latin typeface="Arial"/>
                <a:ea typeface="Arial"/>
                <a:cs typeface="Arial"/>
                <a:sym typeface="Arial"/>
              </a:rPr>
              <a:t> command in Linux allows the user to create directories (also referred to as folders in some operating systems ). This command can create multiple directories at once as well as set the permissions for the directories.</a:t>
            </a:r>
            <a:r>
              <a:rPr lang="en-US" sz="1800">
                <a:solidFill>
                  <a:schemeClr val="dk1"/>
                </a:solidFill>
                <a:latin typeface="Arial"/>
                <a:ea typeface="Arial"/>
                <a:cs typeface="Arial"/>
                <a:sym typeface="Arial"/>
              </a:rPr>
              <a:t> </a:t>
            </a:r>
            <a:endParaRPr sz="1800"/>
          </a:p>
          <a:p>
            <a:pPr indent="0" lvl="0" marL="0" rtl="0" algn="l">
              <a:spcBef>
                <a:spcPts val="1900"/>
              </a:spcBef>
              <a:spcAft>
                <a:spcPts val="0"/>
              </a:spcAft>
              <a:buClr>
                <a:schemeClr val="dk1"/>
              </a:buClr>
              <a:buSzPts val="1100"/>
              <a:buFont typeface="Arial"/>
              <a:buNone/>
            </a:pPr>
            <a:r>
              <a:rPr lang="en-US" sz="1800">
                <a:solidFill>
                  <a:srgbClr val="0000FF"/>
                </a:solidFill>
              </a:rPr>
              <a:t>mkdir --version</a:t>
            </a:r>
            <a:endParaRPr sz="1800">
              <a:solidFill>
                <a:srgbClr val="0000FF"/>
              </a:solidFill>
            </a:endParaRPr>
          </a:p>
          <a:p>
            <a:pPr indent="0" lvl="0" marL="0" rtl="0" algn="l">
              <a:spcBef>
                <a:spcPts val="1900"/>
              </a:spcBef>
              <a:spcAft>
                <a:spcPts val="0"/>
              </a:spcAft>
              <a:buNone/>
            </a:pPr>
            <a:r>
              <a:rPr lang="en-US" sz="1800">
                <a:solidFill>
                  <a:srgbClr val="0000FF"/>
                </a:solidFill>
              </a:rPr>
              <a:t>mkdir -p first/second/third</a:t>
            </a:r>
            <a:endParaRPr sz="1800">
              <a:solidFill>
                <a:srgbClr val="0000FF"/>
              </a:solidFill>
            </a:endParaRPr>
          </a:p>
          <a:p>
            <a:pPr indent="0" lvl="0" marL="0" rtl="0" algn="l">
              <a:spcBef>
                <a:spcPts val="1900"/>
              </a:spcBef>
              <a:spcAft>
                <a:spcPts val="1900"/>
              </a:spcAft>
              <a:buNone/>
            </a:pPr>
            <a:r>
              <a:rPr lang="en-US" sz="1800">
                <a:solidFill>
                  <a:srgbClr val="0000FF"/>
                </a:solidFill>
              </a:rPr>
              <a:t>mkdir directory_name</a:t>
            </a:r>
            <a:endParaRPr sz="1800">
              <a:solidFill>
                <a:srgbClr val="0000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