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  <p:sldMasterId id="2147483661" r:id="rId2"/>
  </p:sldMasterIdLst>
  <p:notesMasterIdLst>
    <p:notesMasterId r:id="rId6"/>
  </p:notesMasterIdLst>
  <p:sldIdLst>
    <p:sldId id="444" r:id="rId3"/>
    <p:sldId id="445" r:id="rId4"/>
    <p:sldId id="44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33B8"/>
    <a:srgbClr val="660033"/>
    <a:srgbClr val="F9C7CE"/>
    <a:srgbClr val="F0667A"/>
    <a:srgbClr val="00CC00"/>
    <a:srgbClr val="D5FFE0"/>
    <a:srgbClr val="F59DAA"/>
    <a:srgbClr val="FDB8A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61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1.xml"/><Relationship Id="rId7" Type="http://purl.oclc.org/ooxml/officeDocument/relationships/commentAuthors" Target="commentAuthors.xml"/><Relationship Id="rId2" Type="http://purl.oclc.org/ooxml/officeDocument/relationships/slideMaster" Target="slideMasters/slideMaster2.xml"/><Relationship Id="rId1" Type="http://purl.oclc.org/ooxml/officeDocument/relationships/slideMaster" Target="slideMasters/slideMaster1.xml"/><Relationship Id="rId6" Type="http://purl.oclc.org/ooxml/officeDocument/relationships/notesMaster" Target="notesMasters/notesMaster1.xml"/><Relationship Id="rId11" Type="http://purl.oclc.org/ooxml/officeDocument/relationships/tableStyles" Target="tableStyles.xml"/><Relationship Id="rId5" Type="http://purl.oclc.org/ooxml/officeDocument/relationships/slide" Target="slides/slide3.xml"/><Relationship Id="rId10" Type="http://purl.oclc.org/ooxml/officeDocument/relationships/theme" Target="theme/theme1.xml"/><Relationship Id="rId4" Type="http://purl.oclc.org/ooxml/officeDocument/relationships/slide" Target="slides/slide2.xml"/><Relationship Id="rId9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9AF1-B7A4-4F4F-84CF-D37B74257874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1B78-41DF-4A15-AF57-72CCB69C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1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87A09-1D62-48BD-BCE0-804F5F0EE447}" type="datetimeFigureOut">
              <a:rPr lang="en-IN"/>
              <a:pPr>
                <a:defRPr/>
              </a:pPr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75512-09AB-4479-B381-C2E893E34E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8068455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57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06778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63415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43402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878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4494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9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33A7D-5499-4976-BB43-855B3160CABD}" type="datetimeFigureOut">
              <a:rPr lang="en-IN"/>
              <a:pPr>
                <a:defRPr/>
              </a:pPr>
              <a:t>02-04-2024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15207-AB86-4897-B261-99922DBAF0F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5961888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F10F5-D3BD-4701-B5C2-5AC94BCA09FB}" type="datetimeFigureOut">
              <a:rPr lang="en-IN"/>
              <a:pPr>
                <a:defRPr/>
              </a:pPr>
              <a:t>02-04-2024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396A6-F617-4038-9B2E-161EE8887E5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411391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6718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7157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1389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7260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3524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3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5" Type="http://purl.oclc.org/ooxml/officeDocument/relationships/image" Target="../media/image1.jpeg"/><Relationship Id="rId4" Type="http://purl.oclc.org/ooxml/officeDocument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.xml"/><Relationship Id="rId13" Type="http://purl.oclc.org/ooxml/officeDocument/relationships/theme" Target="../theme/theme2.xml"/><Relationship Id="rId3" Type="http://purl.oclc.org/ooxml/officeDocument/relationships/slideLayout" Target="../slideLayouts/slideLayout6.xml"/><Relationship Id="rId7" Type="http://purl.oclc.org/ooxml/officeDocument/relationships/slideLayout" Target="../slideLayouts/slideLayout10.xml"/><Relationship Id="rId12" Type="http://purl.oclc.org/ooxml/officeDocument/relationships/slideLayout" Target="../slideLayouts/slideLayout15.xml"/><Relationship Id="rId2" Type="http://purl.oclc.org/ooxml/officeDocument/relationships/slideLayout" Target="../slideLayouts/slideLayout5.xml"/><Relationship Id="rId1" Type="http://purl.oclc.org/ooxml/officeDocument/relationships/slideLayout" Target="../slideLayouts/slideLayout4.xml"/><Relationship Id="rId6" Type="http://purl.oclc.org/ooxml/officeDocument/relationships/slideLayout" Target="../slideLayouts/slideLayout9.xml"/><Relationship Id="rId11" Type="http://purl.oclc.org/ooxml/officeDocument/relationships/slideLayout" Target="../slideLayouts/slideLayout14.xml"/><Relationship Id="rId5" Type="http://purl.oclc.org/ooxml/officeDocument/relationships/slideLayout" Target="../slideLayouts/slideLayout8.xml"/><Relationship Id="rId15" Type="http://purl.oclc.org/ooxml/officeDocument/relationships/image" Target="../media/image5.jpeg"/><Relationship Id="rId10" Type="http://purl.oclc.org/ooxml/officeDocument/relationships/slideLayout" Target="../slideLayouts/slideLayout13.xml"/><Relationship Id="rId4" Type="http://purl.oclc.org/ooxml/officeDocument/relationships/slideLayout" Target="../slideLayouts/slideLayout7.xml"/><Relationship Id="rId9" Type="http://purl.oclc.org/ooxml/officeDocument/relationships/slideLayout" Target="../slideLayouts/slideLayout12.xml"/><Relationship Id="rId14" Type="http://purl.oclc.org/ooxml/officeDocument/relationships/image" Target="../media/image4.jpe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79665B-732A-4C6D-A696-3CBFA6E32795}" type="datetimeFigureOut">
              <a:rPr lang="en-IN"/>
              <a:pPr>
                <a:defRPr/>
              </a:pPr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7E7E58-0369-4B0E-AC0C-3F486BAD993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91" r:id="rId2"/>
    <p:sldLayoutId id="2147483792" r:id="rId3"/>
  </p:sldLayoutIdLst>
  <p:txStyles>
    <p:titleStyle>
      <a:lvl1pPr algn="l" rtl="0" eaLnBrk="0" fontAlgn="base" hangingPunct="0">
        <a:lnSpc>
          <a:spcPct val="90%"/>
        </a:lnSpc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%"/>
        </a:lnSpc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%"/>
        </a:lnSpc>
        <a:spcBef>
          <a:spcPts val="1000"/>
        </a:spcBef>
        <a:spcAft>
          <a:spcPct val="0%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%"/>
        </a:lnSpc>
        <a:spcBef>
          <a:spcPts val="500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%"/>
        </a:lnSpc>
        <a:spcBef>
          <a:spcPts val="500"/>
        </a:spcBef>
        <a:spcAft>
          <a:spcPct val="0%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%"/>
        </a:lnSpc>
        <a:spcBef>
          <a:spcPts val="500"/>
        </a:spcBef>
        <a:spcAft>
          <a:spcPct val="0%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%"/>
        </a:lnSpc>
        <a:spcBef>
          <a:spcPts val="500"/>
        </a:spcBef>
        <a:spcAft>
          <a:spcPct val="0%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175"/>
            <a:ext cx="1218565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052" name="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2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600" y="1604963"/>
            <a:ext cx="109728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IN"/>
              <a:t>Click to edit the outline text format</a:t>
            </a:r>
          </a:p>
          <a:p>
            <a:pPr lvl="1"/>
            <a:r>
              <a:rPr lang="en-IN"/>
              <a:t>Second Outline Level</a:t>
            </a:r>
          </a:p>
          <a:p>
            <a:pPr lvl="2"/>
            <a:r>
              <a:rPr lang="en-IN"/>
              <a:t>Third Outline Level</a:t>
            </a:r>
          </a:p>
          <a:p>
            <a:pPr lvl="3"/>
            <a:r>
              <a:rPr lang="en-IN"/>
              <a:t>Fourth Outline Level</a:t>
            </a:r>
          </a:p>
          <a:p>
            <a:pPr lvl="4"/>
            <a:r>
              <a:rPr lang="en-IN"/>
              <a:t>Fifth Outline Level</a:t>
            </a:r>
          </a:p>
          <a:p>
            <a:pPr lvl="5"/>
            <a:r>
              <a:rPr lang="en-IN"/>
              <a:t>Sixth Outline Level</a:t>
            </a:r>
          </a:p>
          <a:p>
            <a:pPr lvl="6"/>
            <a:r>
              <a:rPr lang="en-IN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Arial" panose="020B0604020202020204" pitchFamily="34" charset="0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9945" y="154319"/>
            <a:ext cx="9732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Installation and Using Anaconda Navigator (First Time)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9715" y="940525"/>
            <a:ext cx="102674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Google search Anaconda Navigator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Download Installer for Windows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Steps may vary for Ubuntu/Mac(See </a:t>
            </a:r>
            <a:r>
              <a:rPr lang="en-IN" dirty="0"/>
              <a:t>https://</a:t>
            </a:r>
            <a:r>
              <a:rPr lang="en-IN" dirty="0" smtClean="0"/>
              <a:t>docs.anaconda.com/free/anaconda/install/index.html)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Double click on the installer file and follow steps(default settings) to install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Launch: After installation on windows search(bottom right of your computer)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Search for ‘Anaconda </a:t>
            </a:r>
            <a:r>
              <a:rPr lang="en-IN" dirty="0" err="1" smtClean="0"/>
              <a:t>Powershell</a:t>
            </a:r>
            <a:r>
              <a:rPr lang="en-IN" dirty="0" smtClean="0"/>
              <a:t> Prompt’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Create new environment </a:t>
            </a:r>
            <a:r>
              <a:rPr lang="en-IN" dirty="0"/>
              <a:t>by typing ‘</a:t>
            </a:r>
            <a:r>
              <a:rPr lang="en-IN" dirty="0" err="1"/>
              <a:t>conda</a:t>
            </a:r>
            <a:r>
              <a:rPr lang="en-IN" dirty="0"/>
              <a:t> create --name </a:t>
            </a:r>
            <a:r>
              <a:rPr lang="en-IN" dirty="0" smtClean="0"/>
              <a:t>GSITI_ML’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conda</a:t>
            </a:r>
            <a:r>
              <a:rPr lang="en-IN" dirty="0"/>
              <a:t> activate GSITI_ML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conda</a:t>
            </a:r>
            <a:r>
              <a:rPr lang="en-IN" dirty="0"/>
              <a:t> install </a:t>
            </a:r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smtClean="0"/>
              <a:t>notebook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‘Copy path’ from desired folder where you want to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cd ‘path</a:t>
            </a:r>
            <a:r>
              <a:rPr lang="en-IN" dirty="0"/>
              <a:t>’ </a:t>
            </a:r>
            <a:r>
              <a:rPr lang="en-IN" dirty="0" smtClean="0"/>
              <a:t>on Anaconda </a:t>
            </a:r>
            <a:r>
              <a:rPr lang="en-IN" dirty="0" err="1"/>
              <a:t>Powershell</a:t>
            </a:r>
            <a:r>
              <a:rPr lang="en-IN" dirty="0"/>
              <a:t> </a:t>
            </a:r>
            <a:r>
              <a:rPr lang="en-IN" dirty="0" smtClean="0"/>
              <a:t>Prompt to move to the desired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Type ‘</a:t>
            </a:r>
            <a:r>
              <a:rPr lang="en-IN" dirty="0" err="1" smtClean="0"/>
              <a:t>jupyter</a:t>
            </a:r>
            <a:r>
              <a:rPr lang="en-IN" dirty="0" smtClean="0"/>
              <a:t> notebook’. </a:t>
            </a:r>
            <a:r>
              <a:rPr lang="en-IN" dirty="0" err="1" smtClean="0"/>
              <a:t>Jupyter</a:t>
            </a:r>
            <a:r>
              <a:rPr lang="en-IN" dirty="0" smtClean="0"/>
              <a:t> opens on browser(Chrome/Edge)  and lands you on home page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Create ‘</a:t>
            </a:r>
            <a:r>
              <a:rPr lang="en-IN" dirty="0"/>
              <a:t>N</a:t>
            </a:r>
            <a:r>
              <a:rPr lang="en-IN" dirty="0" smtClean="0"/>
              <a:t>ew’ Notebook (Select Python3 if asked) and start writing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If code is already inside folder, just double click</a:t>
            </a:r>
          </a:p>
        </p:txBody>
      </p:sp>
    </p:spTree>
    <p:extLst>
      <p:ext uri="{BB962C8B-B14F-4D97-AF65-F5344CB8AC3E}">
        <p14:creationId xmlns:p14="http://schemas.microsoft.com/office/powerpoint/2010/main" val="25108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5108" y="1358536"/>
            <a:ext cx="9261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Click windows search(bottom right of your computer)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Search for Anaconda </a:t>
            </a:r>
            <a:r>
              <a:rPr lang="en-IN" dirty="0" err="1" smtClean="0"/>
              <a:t>Powershell</a:t>
            </a:r>
            <a:r>
              <a:rPr lang="en-IN" dirty="0" smtClean="0"/>
              <a:t> Prompt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Type and enter ‘</a:t>
            </a:r>
            <a:r>
              <a:rPr lang="en-IN" dirty="0" err="1" smtClean="0"/>
              <a:t>conda</a:t>
            </a:r>
            <a:r>
              <a:rPr lang="en-IN" dirty="0" smtClean="0"/>
              <a:t> </a:t>
            </a:r>
            <a:r>
              <a:rPr lang="en-IN" dirty="0"/>
              <a:t>activate </a:t>
            </a:r>
            <a:r>
              <a:rPr lang="en-IN" dirty="0" smtClean="0"/>
              <a:t>GSITI_ML’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‘Copy path’ from desired folder where you want to work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cd ‘path</a:t>
            </a:r>
            <a:r>
              <a:rPr lang="en-IN" dirty="0"/>
              <a:t>’ </a:t>
            </a:r>
            <a:r>
              <a:rPr lang="en-IN" dirty="0" smtClean="0"/>
              <a:t>on Anaconda </a:t>
            </a:r>
            <a:r>
              <a:rPr lang="en-IN" dirty="0" err="1"/>
              <a:t>Powershell</a:t>
            </a:r>
            <a:r>
              <a:rPr lang="en-IN" dirty="0"/>
              <a:t> </a:t>
            </a:r>
            <a:r>
              <a:rPr lang="en-IN" dirty="0" smtClean="0"/>
              <a:t>Prompt to move to the desired folder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Type ‘</a:t>
            </a:r>
            <a:r>
              <a:rPr lang="en-IN" dirty="0" err="1" smtClean="0"/>
              <a:t>jupyter</a:t>
            </a:r>
            <a:r>
              <a:rPr lang="en-IN" dirty="0" smtClean="0"/>
              <a:t> notebook’. </a:t>
            </a:r>
            <a:r>
              <a:rPr lang="en-IN" dirty="0" err="1" smtClean="0"/>
              <a:t>Jupyter</a:t>
            </a:r>
            <a:r>
              <a:rPr lang="en-IN" dirty="0" smtClean="0"/>
              <a:t> opens on browser(Chrome/Edge)  and lands you on home page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‘New’ Notebook (Select Python3 if asked) and start writing your code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If code is already inside folder, just double click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63" y="141256"/>
            <a:ext cx="102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Using Anaconda Navigator (If Installation done previously)</a:t>
            </a:r>
          </a:p>
        </p:txBody>
      </p:sp>
    </p:spTree>
    <p:extLst>
      <p:ext uri="{BB962C8B-B14F-4D97-AF65-F5344CB8AC3E}">
        <p14:creationId xmlns:p14="http://schemas.microsoft.com/office/powerpoint/2010/main" val="25020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7280" y="584775"/>
            <a:ext cx="106854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Click windows search(bottom right of your computer)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Search for Anaconda </a:t>
            </a:r>
            <a:r>
              <a:rPr lang="en-IN" dirty="0" err="1" smtClean="0"/>
              <a:t>Powershell</a:t>
            </a:r>
            <a:r>
              <a:rPr lang="en-IN" dirty="0" smtClean="0"/>
              <a:t> Prompt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Type and enter ‘</a:t>
            </a:r>
            <a:r>
              <a:rPr lang="en-IN" dirty="0" err="1" smtClean="0"/>
              <a:t>conda</a:t>
            </a:r>
            <a:r>
              <a:rPr lang="en-IN" dirty="0" smtClean="0"/>
              <a:t> </a:t>
            </a:r>
            <a:r>
              <a:rPr lang="en-IN" dirty="0"/>
              <a:t>activate </a:t>
            </a:r>
            <a:r>
              <a:rPr lang="en-IN" dirty="0" smtClean="0"/>
              <a:t>GSITI_ML’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Type and enter (either </a:t>
            </a:r>
            <a:r>
              <a:rPr lang="en-IN" dirty="0" err="1" smtClean="0"/>
              <a:t>conda</a:t>
            </a:r>
            <a:r>
              <a:rPr lang="en-IN" dirty="0" smtClean="0"/>
              <a:t> install …….. or pip install ………)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conda</a:t>
            </a:r>
            <a:r>
              <a:rPr lang="en-IN" dirty="0" smtClean="0"/>
              <a:t> install </a:t>
            </a:r>
            <a:r>
              <a:rPr lang="en-IN" dirty="0" err="1" smtClean="0"/>
              <a:t>numpy</a:t>
            </a:r>
            <a:r>
              <a:rPr lang="en-IN" dirty="0" smtClean="0"/>
              <a:t>                              Required for computation (especially with matrix/arrays)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c</a:t>
            </a:r>
            <a:r>
              <a:rPr lang="en-IN" dirty="0" err="1" smtClean="0"/>
              <a:t>onda</a:t>
            </a:r>
            <a:r>
              <a:rPr lang="en-IN" dirty="0" smtClean="0"/>
              <a:t> install </a:t>
            </a:r>
            <a:r>
              <a:rPr lang="en-IN" dirty="0" err="1" smtClean="0"/>
              <a:t>matplotlib</a:t>
            </a:r>
            <a:r>
              <a:rPr lang="en-IN" dirty="0" smtClean="0"/>
              <a:t>                        Required for plotting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c</a:t>
            </a:r>
            <a:r>
              <a:rPr lang="en-IN" dirty="0" err="1" smtClean="0"/>
              <a:t>onda</a:t>
            </a:r>
            <a:r>
              <a:rPr lang="en-IN" dirty="0" smtClean="0"/>
              <a:t> install pandas                              Required for reading, working and writing big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conda</a:t>
            </a:r>
            <a:r>
              <a:rPr lang="en-IN" dirty="0"/>
              <a:t> install </a:t>
            </a:r>
            <a:r>
              <a:rPr lang="en-IN" dirty="0" err="1" smtClean="0"/>
              <a:t>geopandas</a:t>
            </a:r>
            <a:r>
              <a:rPr lang="en-IN" dirty="0" smtClean="0"/>
              <a:t>                        Required </a:t>
            </a:r>
            <a:r>
              <a:rPr lang="en-IN" dirty="0"/>
              <a:t>for </a:t>
            </a:r>
            <a:r>
              <a:rPr lang="en-IN" dirty="0" smtClean="0"/>
              <a:t>geospatial data (similar to pandas)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conda</a:t>
            </a:r>
            <a:r>
              <a:rPr lang="en-IN" dirty="0" smtClean="0"/>
              <a:t> </a:t>
            </a:r>
            <a:r>
              <a:rPr lang="en-IN" dirty="0"/>
              <a:t>install anaconda::</a:t>
            </a:r>
            <a:r>
              <a:rPr lang="en-IN" dirty="0" err="1" smtClean="0"/>
              <a:t>scikit</a:t>
            </a:r>
            <a:r>
              <a:rPr lang="en-IN" dirty="0" smtClean="0"/>
              <a:t>-learn    Required for Machine Learning</a:t>
            </a:r>
            <a:endParaRPr lang="en-IN" dirty="0" smtClean="0"/>
          </a:p>
          <a:p>
            <a:pPr lvl="1"/>
            <a:endParaRPr lang="en-I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Scipy</a:t>
            </a:r>
            <a:r>
              <a:rPr lang="en-IN" dirty="0" smtClean="0"/>
              <a:t> (Optional) for </a:t>
            </a:r>
            <a:r>
              <a:rPr lang="en-IN" dirty="0"/>
              <a:t>a</a:t>
            </a:r>
            <a:r>
              <a:rPr lang="en-IN" dirty="0" smtClean="0"/>
              <a:t>dvanced statistics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Seaborn</a:t>
            </a:r>
            <a:r>
              <a:rPr lang="en-IN" dirty="0" smtClean="0"/>
              <a:t> (Optional) for advanced plotting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Tensorflow</a:t>
            </a:r>
            <a:r>
              <a:rPr lang="en-IN" dirty="0" smtClean="0"/>
              <a:t> (Optional) for deep learning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Some libraries may have compatibility/performance issues after update/upgrade/windows version mismatch etc. Google the question/error/difficulties you encounter. Good resources for error debugging-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S</a:t>
            </a:r>
            <a:r>
              <a:rPr lang="en-IN" dirty="0" smtClean="0"/>
              <a:t>tack overflow, stack abuse, data science stack exchange, </a:t>
            </a:r>
            <a:r>
              <a:rPr lang="en-IN" dirty="0" err="1" smtClean="0"/>
              <a:t>GeekforGeeks</a:t>
            </a:r>
            <a:r>
              <a:rPr lang="en-IN" dirty="0" smtClean="0"/>
              <a:t> and many more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21331" y="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Installing New Libraries</a:t>
            </a:r>
            <a:endParaRPr lang="en-I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5879</TotalTime>
  <Words>388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Shome</dc:creator>
  <cp:lastModifiedBy>IT Support</cp:lastModifiedBy>
  <cp:revision>1059</cp:revision>
  <dcterms:created xsi:type="dcterms:W3CDTF">2020-02-20T05:02:41Z</dcterms:created>
  <dcterms:modified xsi:type="dcterms:W3CDTF">2024-04-02T07:16:58Z</dcterms:modified>
</cp:coreProperties>
</file>