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320" r:id="rId3"/>
    <p:sldId id="395" r:id="rId4"/>
    <p:sldId id="398" r:id="rId5"/>
    <p:sldId id="397" r:id="rId6"/>
    <p:sldId id="399" r:id="rId7"/>
    <p:sldId id="396" r:id="rId8"/>
    <p:sldId id="400" r:id="rId9"/>
    <p:sldId id="405" r:id="rId10"/>
    <p:sldId id="406" r:id="rId11"/>
    <p:sldId id="328" r:id="rId12"/>
    <p:sldId id="394" r:id="rId13"/>
    <p:sldId id="401" r:id="rId14"/>
    <p:sldId id="402" r:id="rId15"/>
    <p:sldId id="407" r:id="rId16"/>
    <p:sldId id="404" r:id="rId17"/>
  </p:sldIdLst>
  <p:sldSz cx="13003213" cy="9756775"/>
  <p:notesSz cx="6858000" cy="9144000"/>
  <p:defaultTextStyle>
    <a:defPPr>
      <a:defRPr lang="nl-NL"/>
    </a:defPPr>
    <a:lvl1pPr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49288" indent="-192088"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300163" indent="-385763"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949450" indent="-577850"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600325" indent="-771525"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3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21C725-EA82-28CE-8C8C-F97C0719ED81}" v="368" dt="2024-05-14T09:12:01.955"/>
    <p1510:client id="{21C5AB55-D0E5-41E1-891D-8AA583180ACA}" v="198" dt="2024-05-14T17:22:34.773"/>
    <p1510:client id="{8AB3A38C-7376-8715-795B-A6852F594C52}" v="323" dt="2024-05-14T15:06:52.252"/>
    <p1510:client id="{8E73D74B-67D5-4923-3B30-807258994846}" v="573" dt="2024-05-14T09:59:12.4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207" y="55"/>
      </p:cViewPr>
      <p:guideLst>
        <p:guide orient="horz" pos="3073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ldering, J.M. (Jordy)" userId="S::jordy.aaldering@ru.nl::1c3caae8-83cb-44ca-8d6d-116e4270e7c2" providerId="AD" clId="Web-{8AB3A38C-7376-8715-795B-A6852F594C52}"/>
    <pc:docChg chg="addSld modSld">
      <pc:chgData name="Aaldering, J.M. (Jordy)" userId="S::jordy.aaldering@ru.nl::1c3caae8-83cb-44ca-8d6d-116e4270e7c2" providerId="AD" clId="Web-{8AB3A38C-7376-8715-795B-A6852F594C52}" dt="2024-05-14T15:06:50.049" v="280" actId="20577"/>
      <pc:docMkLst>
        <pc:docMk/>
      </pc:docMkLst>
      <pc:sldChg chg="modSp">
        <pc:chgData name="Aaldering, J.M. (Jordy)" userId="S::jordy.aaldering@ru.nl::1c3caae8-83cb-44ca-8d6d-116e4270e7c2" providerId="AD" clId="Web-{8AB3A38C-7376-8715-795B-A6852F594C52}" dt="2024-05-14T14:20:01.976" v="4" actId="20577"/>
        <pc:sldMkLst>
          <pc:docMk/>
          <pc:sldMk cId="0" sldId="320"/>
        </pc:sldMkLst>
        <pc:spChg chg="mod">
          <ac:chgData name="Aaldering, J.M. (Jordy)" userId="S::jordy.aaldering@ru.nl::1c3caae8-83cb-44ca-8d6d-116e4270e7c2" providerId="AD" clId="Web-{8AB3A38C-7376-8715-795B-A6852F594C52}" dt="2024-05-14T14:20:01.976" v="4" actId="20577"/>
          <ac:spMkLst>
            <pc:docMk/>
            <pc:sldMk cId="0" sldId="320"/>
            <ac:spMk id="3075" creationId="{C09C60B7-79BF-D741-AEBC-5787100490BF}"/>
          </ac:spMkLst>
        </pc:spChg>
      </pc:sldChg>
      <pc:sldChg chg="modSp">
        <pc:chgData name="Aaldering, J.M. (Jordy)" userId="S::jordy.aaldering@ru.nl::1c3caae8-83cb-44ca-8d6d-116e4270e7c2" providerId="AD" clId="Web-{8AB3A38C-7376-8715-795B-A6852F594C52}" dt="2024-05-14T14:21:23.666" v="7" actId="20577"/>
        <pc:sldMkLst>
          <pc:docMk/>
          <pc:sldMk cId="3570115540" sldId="396"/>
        </pc:sldMkLst>
        <pc:spChg chg="mod">
          <ac:chgData name="Aaldering, J.M. (Jordy)" userId="S::jordy.aaldering@ru.nl::1c3caae8-83cb-44ca-8d6d-116e4270e7c2" providerId="AD" clId="Web-{8AB3A38C-7376-8715-795B-A6852F594C52}" dt="2024-05-14T14:21:23.666" v="7" actId="20577"/>
          <ac:spMkLst>
            <pc:docMk/>
            <pc:sldMk cId="3570115540" sldId="396"/>
            <ac:spMk id="3" creationId="{3DE1510F-C227-2F49-B921-A8EFF2650B13}"/>
          </ac:spMkLst>
        </pc:spChg>
      </pc:sldChg>
      <pc:sldChg chg="addSp delSp modSp new">
        <pc:chgData name="Aaldering, J.M. (Jordy)" userId="S::jordy.aaldering@ru.nl::1c3caae8-83cb-44ca-8d6d-116e4270e7c2" providerId="AD" clId="Web-{8AB3A38C-7376-8715-795B-A6852F594C52}" dt="2024-05-14T15:06:50.049" v="280" actId="20577"/>
        <pc:sldMkLst>
          <pc:docMk/>
          <pc:sldMk cId="2141291905" sldId="402"/>
        </pc:sldMkLst>
        <pc:spChg chg="mod">
          <ac:chgData name="Aaldering, J.M. (Jordy)" userId="S::jordy.aaldering@ru.nl::1c3caae8-83cb-44ca-8d6d-116e4270e7c2" providerId="AD" clId="Web-{8AB3A38C-7376-8715-795B-A6852F594C52}" dt="2024-05-14T14:48:39.524" v="134" actId="1076"/>
          <ac:spMkLst>
            <pc:docMk/>
            <pc:sldMk cId="2141291905" sldId="402"/>
            <ac:spMk id="2" creationId="{91C59568-6C34-9719-FDC8-6AE687AF7EA3}"/>
          </ac:spMkLst>
        </pc:spChg>
        <pc:spChg chg="add del">
          <ac:chgData name="Aaldering, J.M. (Jordy)" userId="S::jordy.aaldering@ru.nl::1c3caae8-83cb-44ca-8d6d-116e4270e7c2" providerId="AD" clId="Web-{8AB3A38C-7376-8715-795B-A6852F594C52}" dt="2024-05-14T14:43:22.496" v="34"/>
          <ac:spMkLst>
            <pc:docMk/>
            <pc:sldMk cId="2141291905" sldId="402"/>
            <ac:spMk id="3" creationId="{1442C8D1-4D5A-2568-ACF9-66C392D5E0EB}"/>
          </ac:spMkLst>
        </pc:spChg>
        <pc:spChg chg="add mod">
          <ac:chgData name="Aaldering, J.M. (Jordy)" userId="S::jordy.aaldering@ru.nl::1c3caae8-83cb-44ca-8d6d-116e4270e7c2" providerId="AD" clId="Web-{8AB3A38C-7376-8715-795B-A6852F594C52}" dt="2024-05-14T15:04:17.059" v="232" actId="1076"/>
          <ac:spMkLst>
            <pc:docMk/>
            <pc:sldMk cId="2141291905" sldId="402"/>
            <ac:spMk id="10" creationId="{41E19233-752F-DD62-335A-837BB509BED8}"/>
          </ac:spMkLst>
        </pc:spChg>
        <pc:spChg chg="add del mod">
          <ac:chgData name="Aaldering, J.M. (Jordy)" userId="S::jordy.aaldering@ru.nl::1c3caae8-83cb-44ca-8d6d-116e4270e7c2" providerId="AD" clId="Web-{8AB3A38C-7376-8715-795B-A6852F594C52}" dt="2024-05-14T15:05:19.405" v="235"/>
          <ac:spMkLst>
            <pc:docMk/>
            <pc:sldMk cId="2141291905" sldId="402"/>
            <ac:spMk id="28" creationId="{C2424D0C-36EC-A101-1A5F-98864E35AD45}"/>
          </ac:spMkLst>
        </pc:spChg>
        <pc:spChg chg="add mod">
          <ac:chgData name="Aaldering, J.M. (Jordy)" userId="S::jordy.aaldering@ru.nl::1c3caae8-83cb-44ca-8d6d-116e4270e7c2" providerId="AD" clId="Web-{8AB3A38C-7376-8715-795B-A6852F594C52}" dt="2024-05-14T15:06:50.049" v="280" actId="20577"/>
          <ac:spMkLst>
            <pc:docMk/>
            <pc:sldMk cId="2141291905" sldId="402"/>
            <ac:spMk id="30" creationId="{6457EBAD-1683-A3E9-92ED-C88B2C22D408}"/>
          </ac:spMkLst>
        </pc:spChg>
        <pc:graphicFrameChg chg="add del mod ord modGraphic">
          <ac:chgData name="Aaldering, J.M. (Jordy)" userId="S::jordy.aaldering@ru.nl::1c3caae8-83cb-44ca-8d6d-116e4270e7c2" providerId="AD" clId="Web-{8AB3A38C-7376-8715-795B-A6852F594C52}" dt="2024-05-14T14:43:12.449" v="31"/>
          <ac:graphicFrameMkLst>
            <pc:docMk/>
            <pc:sldMk cId="2141291905" sldId="402"/>
            <ac:graphicFrameMk id="4" creationId="{D7832362-0CCB-3D1E-4645-DA1343847FF1}"/>
          </ac:graphicFrameMkLst>
        </pc:graphicFrameChg>
        <pc:graphicFrameChg chg="add mod ord modGraphic">
          <ac:chgData name="Aaldering, J.M. (Jordy)" userId="S::jordy.aaldering@ru.nl::1c3caae8-83cb-44ca-8d6d-116e4270e7c2" providerId="AD" clId="Web-{8AB3A38C-7376-8715-795B-A6852F594C52}" dt="2024-05-14T15:04:16.668" v="213" actId="1076"/>
          <ac:graphicFrameMkLst>
            <pc:docMk/>
            <pc:sldMk cId="2141291905" sldId="402"/>
            <ac:graphicFrameMk id="5" creationId="{3F91165A-30BF-D5E4-5BD6-A6DC4EB52053}"/>
          </ac:graphicFrameMkLst>
        </pc:graphicFrameChg>
        <pc:graphicFrameChg chg="add mod modGraphic">
          <ac:chgData name="Aaldering, J.M. (Jordy)" userId="S::jordy.aaldering@ru.nl::1c3caae8-83cb-44ca-8d6d-116e4270e7c2" providerId="AD" clId="Web-{8AB3A38C-7376-8715-795B-A6852F594C52}" dt="2024-05-14T15:04:16.684" v="214" actId="1076"/>
          <ac:graphicFrameMkLst>
            <pc:docMk/>
            <pc:sldMk cId="2141291905" sldId="402"/>
            <ac:graphicFrameMk id="7" creationId="{57E2C9E2-A502-9BEB-42E8-F484725A01E2}"/>
          </ac:graphicFrameMkLst>
        </pc:graphicFrameChg>
        <pc:graphicFrameChg chg="add mod modGraphic">
          <ac:chgData name="Aaldering, J.M. (Jordy)" userId="S::jordy.aaldering@ru.nl::1c3caae8-83cb-44ca-8d6d-116e4270e7c2" providerId="AD" clId="Web-{8AB3A38C-7376-8715-795B-A6852F594C52}" dt="2024-05-14T15:04:16.715" v="215" actId="1076"/>
          <ac:graphicFrameMkLst>
            <pc:docMk/>
            <pc:sldMk cId="2141291905" sldId="402"/>
            <ac:graphicFrameMk id="8" creationId="{9A3B9A53-E137-521F-0C34-5BD3E4171653}"/>
          </ac:graphicFrameMkLst>
        </pc:graphicFrameChg>
        <pc:graphicFrameChg chg="add mod modGraphic">
          <ac:chgData name="Aaldering, J.M. (Jordy)" userId="S::jordy.aaldering@ru.nl::1c3caae8-83cb-44ca-8d6d-116e4270e7c2" providerId="AD" clId="Web-{8AB3A38C-7376-8715-795B-A6852F594C52}" dt="2024-05-14T15:04:16.934" v="226" actId="1076"/>
          <ac:graphicFrameMkLst>
            <pc:docMk/>
            <pc:sldMk cId="2141291905" sldId="402"/>
            <ac:graphicFrameMk id="21" creationId="{108D8FA2-88EF-3E16-FD33-EA1D774C769A}"/>
          </ac:graphicFrameMkLst>
        </pc:graphicFrameChg>
        <pc:cxnChg chg="add mod">
          <ac:chgData name="Aaldering, J.M. (Jordy)" userId="S::jordy.aaldering@ru.nl::1c3caae8-83cb-44ca-8d6d-116e4270e7c2" providerId="AD" clId="Web-{8AB3A38C-7376-8715-795B-A6852F594C52}" dt="2024-05-14T15:04:16.730" v="216" actId="1076"/>
          <ac:cxnSpMkLst>
            <pc:docMk/>
            <pc:sldMk cId="2141291905" sldId="402"/>
            <ac:cxnSpMk id="11" creationId="{670A0800-148F-A93B-A86D-F2CAC31080B1}"/>
          </ac:cxnSpMkLst>
        </pc:cxnChg>
        <pc:cxnChg chg="add mod">
          <ac:chgData name="Aaldering, J.M. (Jordy)" userId="S::jordy.aaldering@ru.nl::1c3caae8-83cb-44ca-8d6d-116e4270e7c2" providerId="AD" clId="Web-{8AB3A38C-7376-8715-795B-A6852F594C52}" dt="2024-05-14T15:04:16.746" v="217" actId="1076"/>
          <ac:cxnSpMkLst>
            <pc:docMk/>
            <pc:sldMk cId="2141291905" sldId="402"/>
            <ac:cxnSpMk id="12" creationId="{B0B6561E-E225-9655-5530-2D3A6E48247C}"/>
          </ac:cxnSpMkLst>
        </pc:cxnChg>
        <pc:cxnChg chg="add mod">
          <ac:chgData name="Aaldering, J.M. (Jordy)" userId="S::jordy.aaldering@ru.nl::1c3caae8-83cb-44ca-8d6d-116e4270e7c2" providerId="AD" clId="Web-{8AB3A38C-7376-8715-795B-A6852F594C52}" dt="2024-05-14T15:04:16.762" v="218" actId="1076"/>
          <ac:cxnSpMkLst>
            <pc:docMk/>
            <pc:sldMk cId="2141291905" sldId="402"/>
            <ac:cxnSpMk id="13" creationId="{B7CA8493-006B-2FEF-3291-B9C0381548F9}"/>
          </ac:cxnSpMkLst>
        </pc:cxnChg>
        <pc:cxnChg chg="add mod">
          <ac:chgData name="Aaldering, J.M. (Jordy)" userId="S::jordy.aaldering@ru.nl::1c3caae8-83cb-44ca-8d6d-116e4270e7c2" providerId="AD" clId="Web-{8AB3A38C-7376-8715-795B-A6852F594C52}" dt="2024-05-14T15:04:16.777" v="219" actId="1076"/>
          <ac:cxnSpMkLst>
            <pc:docMk/>
            <pc:sldMk cId="2141291905" sldId="402"/>
            <ac:cxnSpMk id="14" creationId="{870266C9-624E-0361-9CDD-9BB1E77EDCF0}"/>
          </ac:cxnSpMkLst>
        </pc:cxnChg>
        <pc:cxnChg chg="add mod">
          <ac:chgData name="Aaldering, J.M. (Jordy)" userId="S::jordy.aaldering@ru.nl::1c3caae8-83cb-44ca-8d6d-116e4270e7c2" providerId="AD" clId="Web-{8AB3A38C-7376-8715-795B-A6852F594C52}" dt="2024-05-14T15:04:16.809" v="220" actId="1076"/>
          <ac:cxnSpMkLst>
            <pc:docMk/>
            <pc:sldMk cId="2141291905" sldId="402"/>
            <ac:cxnSpMk id="15" creationId="{EAE5C11A-DEB1-40BA-D574-D11ADB5EB901}"/>
          </ac:cxnSpMkLst>
        </pc:cxnChg>
        <pc:cxnChg chg="add mod">
          <ac:chgData name="Aaldering, J.M. (Jordy)" userId="S::jordy.aaldering@ru.nl::1c3caae8-83cb-44ca-8d6d-116e4270e7c2" providerId="AD" clId="Web-{8AB3A38C-7376-8715-795B-A6852F594C52}" dt="2024-05-14T15:04:16.824" v="221" actId="1076"/>
          <ac:cxnSpMkLst>
            <pc:docMk/>
            <pc:sldMk cId="2141291905" sldId="402"/>
            <ac:cxnSpMk id="16" creationId="{60991781-5280-04BE-4D9C-FBCE4391E874}"/>
          </ac:cxnSpMkLst>
        </pc:cxnChg>
        <pc:cxnChg chg="add mod">
          <ac:chgData name="Aaldering, J.M. (Jordy)" userId="S::jordy.aaldering@ru.nl::1c3caae8-83cb-44ca-8d6d-116e4270e7c2" providerId="AD" clId="Web-{8AB3A38C-7376-8715-795B-A6852F594C52}" dt="2024-05-14T15:04:16.840" v="222" actId="1076"/>
          <ac:cxnSpMkLst>
            <pc:docMk/>
            <pc:sldMk cId="2141291905" sldId="402"/>
            <ac:cxnSpMk id="17" creationId="{405C28B0-F4A7-7F81-BBEE-3AA758AC9A07}"/>
          </ac:cxnSpMkLst>
        </pc:cxnChg>
        <pc:cxnChg chg="add mod">
          <ac:chgData name="Aaldering, J.M. (Jordy)" userId="S::jordy.aaldering@ru.nl::1c3caae8-83cb-44ca-8d6d-116e4270e7c2" providerId="AD" clId="Web-{8AB3A38C-7376-8715-795B-A6852F594C52}" dt="2024-05-14T15:04:16.871" v="223" actId="1076"/>
          <ac:cxnSpMkLst>
            <pc:docMk/>
            <pc:sldMk cId="2141291905" sldId="402"/>
            <ac:cxnSpMk id="18" creationId="{8A56BCF3-3695-07A8-0869-ABD4405A2CC7}"/>
          </ac:cxnSpMkLst>
        </pc:cxnChg>
        <pc:cxnChg chg="add mod">
          <ac:chgData name="Aaldering, J.M. (Jordy)" userId="S::jordy.aaldering@ru.nl::1c3caae8-83cb-44ca-8d6d-116e4270e7c2" providerId="AD" clId="Web-{8AB3A38C-7376-8715-795B-A6852F594C52}" dt="2024-05-14T15:04:16.887" v="224" actId="1076"/>
          <ac:cxnSpMkLst>
            <pc:docMk/>
            <pc:sldMk cId="2141291905" sldId="402"/>
            <ac:cxnSpMk id="19" creationId="{61FB9A73-756A-7B4F-305C-65B19253EA9E}"/>
          </ac:cxnSpMkLst>
        </pc:cxnChg>
        <pc:cxnChg chg="add mod">
          <ac:chgData name="Aaldering, J.M. (Jordy)" userId="S::jordy.aaldering@ru.nl::1c3caae8-83cb-44ca-8d6d-116e4270e7c2" providerId="AD" clId="Web-{8AB3A38C-7376-8715-795B-A6852F594C52}" dt="2024-05-14T15:04:16.902" v="225" actId="1076"/>
          <ac:cxnSpMkLst>
            <pc:docMk/>
            <pc:sldMk cId="2141291905" sldId="402"/>
            <ac:cxnSpMk id="20" creationId="{D526E1A8-B493-5715-72B1-657124F758FC}"/>
          </ac:cxnSpMkLst>
        </pc:cxnChg>
        <pc:cxnChg chg="add mod">
          <ac:chgData name="Aaldering, J.M. (Jordy)" userId="S::jordy.aaldering@ru.nl::1c3caae8-83cb-44ca-8d6d-116e4270e7c2" providerId="AD" clId="Web-{8AB3A38C-7376-8715-795B-A6852F594C52}" dt="2024-05-14T15:04:16.949" v="227" actId="1076"/>
          <ac:cxnSpMkLst>
            <pc:docMk/>
            <pc:sldMk cId="2141291905" sldId="402"/>
            <ac:cxnSpMk id="22" creationId="{E7F3A003-18DB-CB30-3C2C-5682EE455BEA}"/>
          </ac:cxnSpMkLst>
        </pc:cxnChg>
        <pc:cxnChg chg="add mod">
          <ac:chgData name="Aaldering, J.M. (Jordy)" userId="S::jordy.aaldering@ru.nl::1c3caae8-83cb-44ca-8d6d-116e4270e7c2" providerId="AD" clId="Web-{8AB3A38C-7376-8715-795B-A6852F594C52}" dt="2024-05-14T15:04:16.965" v="228" actId="1076"/>
          <ac:cxnSpMkLst>
            <pc:docMk/>
            <pc:sldMk cId="2141291905" sldId="402"/>
            <ac:cxnSpMk id="23" creationId="{9B5A7B2A-14CD-7E32-158B-1C4175DD9111}"/>
          </ac:cxnSpMkLst>
        </pc:cxnChg>
        <pc:cxnChg chg="add mod">
          <ac:chgData name="Aaldering, J.M. (Jordy)" userId="S::jordy.aaldering@ru.nl::1c3caae8-83cb-44ca-8d6d-116e4270e7c2" providerId="AD" clId="Web-{8AB3A38C-7376-8715-795B-A6852F594C52}" dt="2024-05-14T15:04:16.996" v="229" actId="1076"/>
          <ac:cxnSpMkLst>
            <pc:docMk/>
            <pc:sldMk cId="2141291905" sldId="402"/>
            <ac:cxnSpMk id="24" creationId="{C2AC6985-814D-939D-1211-2150C1998EE6}"/>
          </ac:cxnSpMkLst>
        </pc:cxnChg>
        <pc:cxnChg chg="add mod">
          <ac:chgData name="Aaldering, J.M. (Jordy)" userId="S::jordy.aaldering@ru.nl::1c3caae8-83cb-44ca-8d6d-116e4270e7c2" providerId="AD" clId="Web-{8AB3A38C-7376-8715-795B-A6852F594C52}" dt="2024-05-14T15:04:17.012" v="230" actId="1076"/>
          <ac:cxnSpMkLst>
            <pc:docMk/>
            <pc:sldMk cId="2141291905" sldId="402"/>
            <ac:cxnSpMk id="25" creationId="{520EE0F6-9DE6-41C1-DC58-1B17BBF420A2}"/>
          </ac:cxnSpMkLst>
        </pc:cxnChg>
        <pc:cxnChg chg="add mod">
          <ac:chgData name="Aaldering, J.M. (Jordy)" userId="S::jordy.aaldering@ru.nl::1c3caae8-83cb-44ca-8d6d-116e4270e7c2" providerId="AD" clId="Web-{8AB3A38C-7376-8715-795B-A6852F594C52}" dt="2024-05-14T15:04:17.027" v="231" actId="1076"/>
          <ac:cxnSpMkLst>
            <pc:docMk/>
            <pc:sldMk cId="2141291905" sldId="402"/>
            <ac:cxnSpMk id="26" creationId="{7C413E2E-32AF-27B8-5891-E2E49966B3FD}"/>
          </ac:cxnSpMkLst>
        </pc:cxnChg>
      </pc:sldChg>
      <pc:sldChg chg="modSp new">
        <pc:chgData name="Aaldering, J.M. (Jordy)" userId="S::jordy.aaldering@ru.nl::1c3caae8-83cb-44ca-8d6d-116e4270e7c2" providerId="AD" clId="Web-{8AB3A38C-7376-8715-795B-A6852F594C52}" dt="2024-05-14T14:43:16.903" v="33" actId="20577"/>
        <pc:sldMkLst>
          <pc:docMk/>
          <pc:sldMk cId="1461868110" sldId="403"/>
        </pc:sldMkLst>
        <pc:spChg chg="mod">
          <ac:chgData name="Aaldering, J.M. (Jordy)" userId="S::jordy.aaldering@ru.nl::1c3caae8-83cb-44ca-8d6d-116e4270e7c2" providerId="AD" clId="Web-{8AB3A38C-7376-8715-795B-A6852F594C52}" dt="2024-05-14T14:43:16.903" v="33" actId="20577"/>
          <ac:spMkLst>
            <pc:docMk/>
            <pc:sldMk cId="1461868110" sldId="403"/>
            <ac:spMk id="2" creationId="{B9AB203F-C8F3-77DE-4C8B-684BC74909FC}"/>
          </ac:spMkLst>
        </pc:spChg>
        <pc:spChg chg="mod">
          <ac:chgData name="Aaldering, J.M. (Jordy)" userId="S::jordy.aaldering@ru.nl::1c3caae8-83cb-44ca-8d6d-116e4270e7c2" providerId="AD" clId="Web-{8AB3A38C-7376-8715-795B-A6852F594C52}" dt="2024-05-14T14:42:51.136" v="28" actId="20577"/>
          <ac:spMkLst>
            <pc:docMk/>
            <pc:sldMk cId="1461868110" sldId="403"/>
            <ac:spMk id="3" creationId="{58AF5E31-CF21-E913-64BE-0CD899323829}"/>
          </ac:spMkLst>
        </pc:spChg>
      </pc:sldChg>
    </pc:docChg>
  </pc:docChgLst>
  <pc:docChgLst>
    <pc:chgData name="Koopman, T.J. (Thomas)" userId="S::thomas.koopman@ru.nl::b8343365-123e-4d5b-9ac8-6649a8c80cd4" providerId="AD" clId="Web-{1021C725-EA82-28CE-8C8C-F97C0719ED81}"/>
    <pc:docChg chg="addSld delSld modSld">
      <pc:chgData name="Koopman, T.J. (Thomas)" userId="S::thomas.koopman@ru.nl::b8343365-123e-4d5b-9ac8-6649a8c80cd4" providerId="AD" clId="Web-{1021C725-EA82-28CE-8C8C-F97C0719ED81}" dt="2024-05-14T09:12:01.955" v="357" actId="20577"/>
      <pc:docMkLst>
        <pc:docMk/>
      </pc:docMkLst>
      <pc:sldChg chg="del">
        <pc:chgData name="Koopman, T.J. (Thomas)" userId="S::thomas.koopman@ru.nl::b8343365-123e-4d5b-9ac8-6649a8c80cd4" providerId="AD" clId="Web-{1021C725-EA82-28CE-8C8C-F97C0719ED81}" dt="2024-05-14T09:05:26.649" v="225"/>
        <pc:sldMkLst>
          <pc:docMk/>
          <pc:sldMk cId="2085449371" sldId="296"/>
        </pc:sldMkLst>
      </pc:sldChg>
      <pc:sldChg chg="del">
        <pc:chgData name="Koopman, T.J. (Thomas)" userId="S::thomas.koopman@ru.nl::b8343365-123e-4d5b-9ac8-6649a8c80cd4" providerId="AD" clId="Web-{1021C725-EA82-28CE-8C8C-F97C0719ED81}" dt="2024-05-14T09:05:36.805" v="236"/>
        <pc:sldMkLst>
          <pc:docMk/>
          <pc:sldMk cId="2694256452" sldId="318"/>
        </pc:sldMkLst>
      </pc:sldChg>
      <pc:sldChg chg="del">
        <pc:chgData name="Koopman, T.J. (Thomas)" userId="S::thomas.koopman@ru.nl::b8343365-123e-4d5b-9ac8-6649a8c80cd4" providerId="AD" clId="Web-{1021C725-EA82-28CE-8C8C-F97C0719ED81}" dt="2024-05-14T09:05:37.680" v="237"/>
        <pc:sldMkLst>
          <pc:docMk/>
          <pc:sldMk cId="4108291602" sldId="319"/>
        </pc:sldMkLst>
      </pc:sldChg>
      <pc:sldChg chg="modSp">
        <pc:chgData name="Koopman, T.J. (Thomas)" userId="S::thomas.koopman@ru.nl::b8343365-123e-4d5b-9ac8-6649a8c80cd4" providerId="AD" clId="Web-{1021C725-EA82-28CE-8C8C-F97C0719ED81}" dt="2024-05-14T08:41:40.693" v="24" actId="20577"/>
        <pc:sldMkLst>
          <pc:docMk/>
          <pc:sldMk cId="0" sldId="320"/>
        </pc:sldMkLst>
        <pc:spChg chg="mod">
          <ac:chgData name="Koopman, T.J. (Thomas)" userId="S::thomas.koopman@ru.nl::b8343365-123e-4d5b-9ac8-6649a8c80cd4" providerId="AD" clId="Web-{1021C725-EA82-28CE-8C8C-F97C0719ED81}" dt="2024-05-14T08:41:40.693" v="24" actId="20577"/>
          <ac:spMkLst>
            <pc:docMk/>
            <pc:sldMk cId="0" sldId="320"/>
            <ac:spMk id="3074" creationId="{24162953-FF66-FC40-93BA-3B6D480A485B}"/>
          </ac:spMkLst>
        </pc:spChg>
        <pc:spChg chg="mod">
          <ac:chgData name="Koopman, T.J. (Thomas)" userId="S::thomas.koopman@ru.nl::b8343365-123e-4d5b-9ac8-6649a8c80cd4" providerId="AD" clId="Web-{1021C725-EA82-28CE-8C8C-F97C0719ED81}" dt="2024-05-14T07:27:34.889" v="12" actId="20577"/>
          <ac:spMkLst>
            <pc:docMk/>
            <pc:sldMk cId="0" sldId="320"/>
            <ac:spMk id="3075" creationId="{C09C60B7-79BF-D741-AEBC-5787100490BF}"/>
          </ac:spMkLst>
        </pc:spChg>
      </pc:sldChg>
      <pc:sldChg chg="addSp delSp modSp">
        <pc:chgData name="Koopman, T.J. (Thomas)" userId="S::thomas.koopman@ru.nl::b8343365-123e-4d5b-9ac8-6649a8c80cd4" providerId="AD" clId="Web-{1021C725-EA82-28CE-8C8C-F97C0719ED81}" dt="2024-05-14T08:58:19.607" v="164" actId="20577"/>
        <pc:sldMkLst>
          <pc:docMk/>
          <pc:sldMk cId="3887581997" sldId="328"/>
        </pc:sldMkLst>
        <pc:spChg chg="mod">
          <ac:chgData name="Koopman, T.J. (Thomas)" userId="S::thomas.koopman@ru.nl::b8343365-123e-4d5b-9ac8-6649a8c80cd4" providerId="AD" clId="Web-{1021C725-EA82-28CE-8C8C-F97C0719ED81}" dt="2024-05-14T08:41:35.755" v="22" actId="20577"/>
          <ac:spMkLst>
            <pc:docMk/>
            <pc:sldMk cId="3887581997" sldId="328"/>
            <ac:spMk id="2" creationId="{828BBC66-919F-824B-8873-B57C54C9AA47}"/>
          </ac:spMkLst>
        </pc:spChg>
        <pc:spChg chg="mod">
          <ac:chgData name="Koopman, T.J. (Thomas)" userId="S::thomas.koopman@ru.nl::b8343365-123e-4d5b-9ac8-6649a8c80cd4" providerId="AD" clId="Web-{1021C725-EA82-28CE-8C8C-F97C0719ED81}" dt="2024-05-14T08:58:19.607" v="164" actId="20577"/>
          <ac:spMkLst>
            <pc:docMk/>
            <pc:sldMk cId="3887581997" sldId="328"/>
            <ac:spMk id="3" creationId="{3DE1510F-C227-2F49-B921-A8EFF2650B13}"/>
          </ac:spMkLst>
        </pc:spChg>
        <pc:spChg chg="del">
          <ac:chgData name="Koopman, T.J. (Thomas)" userId="S::thomas.koopman@ru.nl::b8343365-123e-4d5b-9ac8-6649a8c80cd4" providerId="AD" clId="Web-{1021C725-EA82-28CE-8C8C-F97C0719ED81}" dt="2024-05-14T08:41:28.521" v="20"/>
          <ac:spMkLst>
            <pc:docMk/>
            <pc:sldMk cId="3887581997" sldId="328"/>
            <ac:spMk id="9" creationId="{7C10B1E1-1368-7F4B-AA78-61C40AF8B340}"/>
          </ac:spMkLst>
        </pc:spChg>
        <pc:picChg chg="del">
          <ac:chgData name="Koopman, T.J. (Thomas)" userId="S::thomas.koopman@ru.nl::b8343365-123e-4d5b-9ac8-6649a8c80cd4" providerId="AD" clId="Web-{1021C725-EA82-28CE-8C8C-F97C0719ED81}" dt="2024-05-14T08:41:22.333" v="16"/>
          <ac:picMkLst>
            <pc:docMk/>
            <pc:sldMk cId="3887581997" sldId="328"/>
            <ac:picMk id="4" creationId="{1F7EBD01-9883-4F4B-9FAC-109176526C29}"/>
          </ac:picMkLst>
        </pc:picChg>
        <pc:picChg chg="del">
          <ac:chgData name="Koopman, T.J. (Thomas)" userId="S::thomas.koopman@ru.nl::b8343365-123e-4d5b-9ac8-6649a8c80cd4" providerId="AD" clId="Web-{1021C725-EA82-28CE-8C8C-F97C0719ED81}" dt="2024-05-14T08:41:23.349" v="17"/>
          <ac:picMkLst>
            <pc:docMk/>
            <pc:sldMk cId="3887581997" sldId="328"/>
            <ac:picMk id="5" creationId="{6A71EE5C-9285-144A-98B8-587FBA4C1746}"/>
          </ac:picMkLst>
        </pc:picChg>
        <pc:picChg chg="del">
          <ac:chgData name="Koopman, T.J. (Thomas)" userId="S::thomas.koopman@ru.nl::b8343365-123e-4d5b-9ac8-6649a8c80cd4" providerId="AD" clId="Web-{1021C725-EA82-28CE-8C8C-F97C0719ED81}" dt="2024-05-14T08:41:21.208" v="15"/>
          <ac:picMkLst>
            <pc:docMk/>
            <pc:sldMk cId="3887581997" sldId="328"/>
            <ac:picMk id="6" creationId="{40000399-2CC7-D049-9D68-904499A1BA00}"/>
          </ac:picMkLst>
        </pc:picChg>
        <pc:picChg chg="del">
          <ac:chgData name="Koopman, T.J. (Thomas)" userId="S::thomas.koopman@ru.nl::b8343365-123e-4d5b-9ac8-6649a8c80cd4" providerId="AD" clId="Web-{1021C725-EA82-28CE-8C8C-F97C0719ED81}" dt="2024-05-14T08:41:24.349" v="18"/>
          <ac:picMkLst>
            <pc:docMk/>
            <pc:sldMk cId="3887581997" sldId="328"/>
            <ac:picMk id="7" creationId="{161865C9-2666-5644-8691-762B125B74D8}"/>
          </ac:picMkLst>
        </pc:picChg>
        <pc:picChg chg="del">
          <ac:chgData name="Koopman, T.J. (Thomas)" userId="S::thomas.koopman@ru.nl::b8343365-123e-4d5b-9ac8-6649a8c80cd4" providerId="AD" clId="Web-{1021C725-EA82-28CE-8C8C-F97C0719ED81}" dt="2024-05-14T08:41:25.380" v="19"/>
          <ac:picMkLst>
            <pc:docMk/>
            <pc:sldMk cId="3887581997" sldId="328"/>
            <ac:picMk id="8" creationId="{70FA7EBF-7551-2940-8FBB-70435E5F762A}"/>
          </ac:picMkLst>
        </pc:picChg>
        <pc:picChg chg="add del mod">
          <ac:chgData name="Koopman, T.J. (Thomas)" userId="S::thomas.koopman@ru.nl::b8343365-123e-4d5b-9ac8-6649a8c80cd4" providerId="AD" clId="Web-{1021C725-EA82-28CE-8C8C-F97C0719ED81}" dt="2024-05-14T08:57:05.746" v="112"/>
          <ac:picMkLst>
            <pc:docMk/>
            <pc:sldMk cId="3887581997" sldId="328"/>
            <ac:picMk id="10" creationId="{6356BC60-761D-EFC6-F3CC-ED0EA84350A8}"/>
          </ac:picMkLst>
        </pc:picChg>
        <pc:picChg chg="add mod">
          <ac:chgData name="Koopman, T.J. (Thomas)" userId="S::thomas.koopman@ru.nl::b8343365-123e-4d5b-9ac8-6649a8c80cd4" providerId="AD" clId="Web-{1021C725-EA82-28CE-8C8C-F97C0719ED81}" dt="2024-05-14T08:57:29.184" v="118" actId="14100"/>
          <ac:picMkLst>
            <pc:docMk/>
            <pc:sldMk cId="3887581997" sldId="328"/>
            <ac:picMk id="11" creationId="{38F7C3D4-61B4-BA01-3CC4-51A55DD52C94}"/>
          </ac:picMkLst>
        </pc:picChg>
      </pc:sldChg>
      <pc:sldChg chg="del">
        <pc:chgData name="Koopman, T.J. (Thomas)" userId="S::thomas.koopman@ru.nl::b8343365-123e-4d5b-9ac8-6649a8c80cd4" providerId="AD" clId="Web-{1021C725-EA82-28CE-8C8C-F97C0719ED81}" dt="2024-05-14T09:05:08.070" v="209"/>
        <pc:sldMkLst>
          <pc:docMk/>
          <pc:sldMk cId="2898040035" sldId="329"/>
        </pc:sldMkLst>
      </pc:sldChg>
      <pc:sldChg chg="del">
        <pc:chgData name="Koopman, T.J. (Thomas)" userId="S::thomas.koopman@ru.nl::b8343365-123e-4d5b-9ac8-6649a8c80cd4" providerId="AD" clId="Web-{1021C725-EA82-28CE-8C8C-F97C0719ED81}" dt="2024-05-14T09:05:15.023" v="214"/>
        <pc:sldMkLst>
          <pc:docMk/>
          <pc:sldMk cId="3717350282" sldId="331"/>
        </pc:sldMkLst>
      </pc:sldChg>
      <pc:sldChg chg="del">
        <pc:chgData name="Koopman, T.J. (Thomas)" userId="S::thomas.koopman@ru.nl::b8343365-123e-4d5b-9ac8-6649a8c80cd4" providerId="AD" clId="Web-{1021C725-EA82-28CE-8C8C-F97C0719ED81}" dt="2024-05-14T09:05:16.211" v="215"/>
        <pc:sldMkLst>
          <pc:docMk/>
          <pc:sldMk cId="3346007152" sldId="332"/>
        </pc:sldMkLst>
      </pc:sldChg>
      <pc:sldChg chg="del">
        <pc:chgData name="Koopman, T.J. (Thomas)" userId="S::thomas.koopman@ru.nl::b8343365-123e-4d5b-9ac8-6649a8c80cd4" providerId="AD" clId="Web-{1021C725-EA82-28CE-8C8C-F97C0719ED81}" dt="2024-05-14T09:05:16.742" v="216"/>
        <pc:sldMkLst>
          <pc:docMk/>
          <pc:sldMk cId="2621915802" sldId="333"/>
        </pc:sldMkLst>
      </pc:sldChg>
      <pc:sldChg chg="del">
        <pc:chgData name="Koopman, T.J. (Thomas)" userId="S::thomas.koopman@ru.nl::b8343365-123e-4d5b-9ac8-6649a8c80cd4" providerId="AD" clId="Web-{1021C725-EA82-28CE-8C8C-F97C0719ED81}" dt="2024-05-14T09:05:17.851" v="217"/>
        <pc:sldMkLst>
          <pc:docMk/>
          <pc:sldMk cId="1477666632" sldId="334"/>
        </pc:sldMkLst>
      </pc:sldChg>
      <pc:sldChg chg="del">
        <pc:chgData name="Koopman, T.J. (Thomas)" userId="S::thomas.koopman@ru.nl::b8343365-123e-4d5b-9ac8-6649a8c80cd4" providerId="AD" clId="Web-{1021C725-EA82-28CE-8C8C-F97C0719ED81}" dt="2024-05-14T09:05:18.883" v="218"/>
        <pc:sldMkLst>
          <pc:docMk/>
          <pc:sldMk cId="4144636076" sldId="335"/>
        </pc:sldMkLst>
      </pc:sldChg>
      <pc:sldChg chg="del">
        <pc:chgData name="Koopman, T.J. (Thomas)" userId="S::thomas.koopman@ru.nl::b8343365-123e-4d5b-9ac8-6649a8c80cd4" providerId="AD" clId="Web-{1021C725-EA82-28CE-8C8C-F97C0719ED81}" dt="2024-05-14T09:05:20.180" v="219"/>
        <pc:sldMkLst>
          <pc:docMk/>
          <pc:sldMk cId="1343150991" sldId="336"/>
        </pc:sldMkLst>
      </pc:sldChg>
      <pc:sldChg chg="del">
        <pc:chgData name="Koopman, T.J. (Thomas)" userId="S::thomas.koopman@ru.nl::b8343365-123e-4d5b-9ac8-6649a8c80cd4" providerId="AD" clId="Web-{1021C725-EA82-28CE-8C8C-F97C0719ED81}" dt="2024-05-14T09:05:21.633" v="220"/>
        <pc:sldMkLst>
          <pc:docMk/>
          <pc:sldMk cId="2663417419" sldId="337"/>
        </pc:sldMkLst>
      </pc:sldChg>
      <pc:sldChg chg="del">
        <pc:chgData name="Koopman, T.J. (Thomas)" userId="S::thomas.koopman@ru.nl::b8343365-123e-4d5b-9ac8-6649a8c80cd4" providerId="AD" clId="Web-{1021C725-EA82-28CE-8C8C-F97C0719ED81}" dt="2024-05-14T09:05:27.477" v="226"/>
        <pc:sldMkLst>
          <pc:docMk/>
          <pc:sldMk cId="3032267232" sldId="338"/>
        </pc:sldMkLst>
      </pc:sldChg>
      <pc:sldChg chg="del">
        <pc:chgData name="Koopman, T.J. (Thomas)" userId="S::thomas.koopman@ru.nl::b8343365-123e-4d5b-9ac8-6649a8c80cd4" providerId="AD" clId="Web-{1021C725-EA82-28CE-8C8C-F97C0719ED81}" dt="2024-05-14T09:05:39.977" v="242"/>
        <pc:sldMkLst>
          <pc:docMk/>
          <pc:sldMk cId="932496519" sldId="339"/>
        </pc:sldMkLst>
      </pc:sldChg>
      <pc:sldChg chg="del">
        <pc:chgData name="Koopman, T.J. (Thomas)" userId="S::thomas.koopman@ru.nl::b8343365-123e-4d5b-9ac8-6649a8c80cd4" providerId="AD" clId="Web-{1021C725-EA82-28CE-8C8C-F97C0719ED81}" dt="2024-05-14T09:05:28.477" v="227"/>
        <pc:sldMkLst>
          <pc:docMk/>
          <pc:sldMk cId="4196917376" sldId="340"/>
        </pc:sldMkLst>
      </pc:sldChg>
      <pc:sldChg chg="del">
        <pc:chgData name="Koopman, T.J. (Thomas)" userId="S::thomas.koopman@ru.nl::b8343365-123e-4d5b-9ac8-6649a8c80cd4" providerId="AD" clId="Web-{1021C725-EA82-28CE-8C8C-F97C0719ED81}" dt="2024-05-14T09:05:29.742" v="229"/>
        <pc:sldMkLst>
          <pc:docMk/>
          <pc:sldMk cId="126352616" sldId="341"/>
        </pc:sldMkLst>
      </pc:sldChg>
      <pc:sldChg chg="del">
        <pc:chgData name="Koopman, T.J. (Thomas)" userId="S::thomas.koopman@ru.nl::b8343365-123e-4d5b-9ac8-6649a8c80cd4" providerId="AD" clId="Web-{1021C725-EA82-28CE-8C8C-F97C0719ED81}" dt="2024-05-14T09:05:31.821" v="231"/>
        <pc:sldMkLst>
          <pc:docMk/>
          <pc:sldMk cId="32079733" sldId="342"/>
        </pc:sldMkLst>
      </pc:sldChg>
      <pc:sldChg chg="del">
        <pc:chgData name="Koopman, T.J. (Thomas)" userId="S::thomas.koopman@ru.nl::b8343365-123e-4d5b-9ac8-6649a8c80cd4" providerId="AD" clId="Web-{1021C725-EA82-28CE-8C8C-F97C0719ED81}" dt="2024-05-14T09:05:31.289" v="230"/>
        <pc:sldMkLst>
          <pc:docMk/>
          <pc:sldMk cId="3760993676" sldId="343"/>
        </pc:sldMkLst>
      </pc:sldChg>
      <pc:sldChg chg="del">
        <pc:chgData name="Koopman, T.J. (Thomas)" userId="S::thomas.koopman@ru.nl::b8343365-123e-4d5b-9ac8-6649a8c80cd4" providerId="AD" clId="Web-{1021C725-EA82-28CE-8C8C-F97C0719ED81}" dt="2024-05-14T09:05:32.649" v="232"/>
        <pc:sldMkLst>
          <pc:docMk/>
          <pc:sldMk cId="255144877" sldId="344"/>
        </pc:sldMkLst>
      </pc:sldChg>
      <pc:sldChg chg="del">
        <pc:chgData name="Koopman, T.J. (Thomas)" userId="S::thomas.koopman@ru.nl::b8343365-123e-4d5b-9ac8-6649a8c80cd4" providerId="AD" clId="Web-{1021C725-EA82-28CE-8C8C-F97C0719ED81}" dt="2024-05-14T09:05:33.758" v="233"/>
        <pc:sldMkLst>
          <pc:docMk/>
          <pc:sldMk cId="1915769880" sldId="345"/>
        </pc:sldMkLst>
      </pc:sldChg>
      <pc:sldChg chg="del">
        <pc:chgData name="Koopman, T.J. (Thomas)" userId="S::thomas.koopman@ru.nl::b8343365-123e-4d5b-9ac8-6649a8c80cd4" providerId="AD" clId="Web-{1021C725-EA82-28CE-8C8C-F97C0719ED81}" dt="2024-05-14T09:05:35.430" v="235"/>
        <pc:sldMkLst>
          <pc:docMk/>
          <pc:sldMk cId="1165024776" sldId="346"/>
        </pc:sldMkLst>
      </pc:sldChg>
      <pc:sldChg chg="del">
        <pc:chgData name="Koopman, T.J. (Thomas)" userId="S::thomas.koopman@ru.nl::b8343365-123e-4d5b-9ac8-6649a8c80cd4" providerId="AD" clId="Web-{1021C725-EA82-28CE-8C8C-F97C0719ED81}" dt="2024-05-14T09:05:34.602" v="234"/>
        <pc:sldMkLst>
          <pc:docMk/>
          <pc:sldMk cId="1426314361" sldId="347"/>
        </pc:sldMkLst>
      </pc:sldChg>
      <pc:sldChg chg="del">
        <pc:chgData name="Koopman, T.J. (Thomas)" userId="S::thomas.koopman@ru.nl::b8343365-123e-4d5b-9ac8-6649a8c80cd4" providerId="AD" clId="Web-{1021C725-EA82-28CE-8C8C-F97C0719ED81}" dt="2024-05-14T09:05:38.149" v="238"/>
        <pc:sldMkLst>
          <pc:docMk/>
          <pc:sldMk cId="1883805873" sldId="349"/>
        </pc:sldMkLst>
      </pc:sldChg>
      <pc:sldChg chg="del">
        <pc:chgData name="Koopman, T.J. (Thomas)" userId="S::thomas.koopman@ru.nl::b8343365-123e-4d5b-9ac8-6649a8c80cd4" providerId="AD" clId="Web-{1021C725-EA82-28CE-8C8C-F97C0719ED81}" dt="2024-05-14T09:05:38.383" v="239"/>
        <pc:sldMkLst>
          <pc:docMk/>
          <pc:sldMk cId="3757683595" sldId="351"/>
        </pc:sldMkLst>
      </pc:sldChg>
      <pc:sldChg chg="del">
        <pc:chgData name="Koopman, T.J. (Thomas)" userId="S::thomas.koopman@ru.nl::b8343365-123e-4d5b-9ac8-6649a8c80cd4" providerId="AD" clId="Web-{1021C725-EA82-28CE-8C8C-F97C0719ED81}" dt="2024-05-14T09:05:38.852" v="240"/>
        <pc:sldMkLst>
          <pc:docMk/>
          <pc:sldMk cId="278718159" sldId="352"/>
        </pc:sldMkLst>
      </pc:sldChg>
      <pc:sldChg chg="del">
        <pc:chgData name="Koopman, T.J. (Thomas)" userId="S::thomas.koopman@ru.nl::b8343365-123e-4d5b-9ac8-6649a8c80cd4" providerId="AD" clId="Web-{1021C725-EA82-28CE-8C8C-F97C0719ED81}" dt="2024-05-14T09:05:43.899" v="248"/>
        <pc:sldMkLst>
          <pc:docMk/>
          <pc:sldMk cId="3528108077" sldId="370"/>
        </pc:sldMkLst>
      </pc:sldChg>
      <pc:sldChg chg="del">
        <pc:chgData name="Koopman, T.J. (Thomas)" userId="S::thomas.koopman@ru.nl::b8343365-123e-4d5b-9ac8-6649a8c80cd4" providerId="AD" clId="Web-{1021C725-EA82-28CE-8C8C-F97C0719ED81}" dt="2024-05-14T09:05:45.758" v="251"/>
        <pc:sldMkLst>
          <pc:docMk/>
          <pc:sldMk cId="2595317697" sldId="371"/>
        </pc:sldMkLst>
      </pc:sldChg>
      <pc:sldChg chg="del">
        <pc:chgData name="Koopman, T.J. (Thomas)" userId="S::thomas.koopman@ru.nl::b8343365-123e-4d5b-9ac8-6649a8c80cd4" providerId="AD" clId="Web-{1021C725-EA82-28CE-8C8C-F97C0719ED81}" dt="2024-05-14T09:05:22.320" v="221"/>
        <pc:sldMkLst>
          <pc:docMk/>
          <pc:sldMk cId="1783246224" sldId="373"/>
        </pc:sldMkLst>
      </pc:sldChg>
      <pc:sldChg chg="del">
        <pc:chgData name="Koopman, T.J. (Thomas)" userId="S::thomas.koopman@ru.nl::b8343365-123e-4d5b-9ac8-6649a8c80cd4" providerId="AD" clId="Web-{1021C725-EA82-28CE-8C8C-F97C0719ED81}" dt="2024-05-14T09:05:23.508" v="222"/>
        <pc:sldMkLst>
          <pc:docMk/>
          <pc:sldMk cId="2481677937" sldId="374"/>
        </pc:sldMkLst>
      </pc:sldChg>
      <pc:sldChg chg="del">
        <pc:chgData name="Koopman, T.J. (Thomas)" userId="S::thomas.koopman@ru.nl::b8343365-123e-4d5b-9ac8-6649a8c80cd4" providerId="AD" clId="Web-{1021C725-EA82-28CE-8C8C-F97C0719ED81}" dt="2024-05-14T09:05:10.148" v="210"/>
        <pc:sldMkLst>
          <pc:docMk/>
          <pc:sldMk cId="3068852037" sldId="375"/>
        </pc:sldMkLst>
      </pc:sldChg>
      <pc:sldChg chg="del">
        <pc:chgData name="Koopman, T.J. (Thomas)" userId="S::thomas.koopman@ru.nl::b8343365-123e-4d5b-9ac8-6649a8c80cd4" providerId="AD" clId="Web-{1021C725-EA82-28CE-8C8C-F97C0719ED81}" dt="2024-05-14T09:05:11.570" v="211"/>
        <pc:sldMkLst>
          <pc:docMk/>
          <pc:sldMk cId="2281641469" sldId="376"/>
        </pc:sldMkLst>
      </pc:sldChg>
      <pc:sldChg chg="del">
        <pc:chgData name="Koopman, T.J. (Thomas)" userId="S::thomas.koopman@ru.nl::b8343365-123e-4d5b-9ac8-6649a8c80cd4" providerId="AD" clId="Web-{1021C725-EA82-28CE-8C8C-F97C0719ED81}" dt="2024-05-14T09:05:12.601" v="212"/>
        <pc:sldMkLst>
          <pc:docMk/>
          <pc:sldMk cId="65643780" sldId="377"/>
        </pc:sldMkLst>
      </pc:sldChg>
      <pc:sldChg chg="del">
        <pc:chgData name="Koopman, T.J. (Thomas)" userId="S::thomas.koopman@ru.nl::b8343365-123e-4d5b-9ac8-6649a8c80cd4" providerId="AD" clId="Web-{1021C725-EA82-28CE-8C8C-F97C0719ED81}" dt="2024-05-14T09:05:13.570" v="213"/>
        <pc:sldMkLst>
          <pc:docMk/>
          <pc:sldMk cId="3204721936" sldId="378"/>
        </pc:sldMkLst>
      </pc:sldChg>
      <pc:sldChg chg="del">
        <pc:chgData name="Koopman, T.J. (Thomas)" userId="S::thomas.koopman@ru.nl::b8343365-123e-4d5b-9ac8-6649a8c80cd4" providerId="AD" clId="Web-{1021C725-EA82-28CE-8C8C-F97C0719ED81}" dt="2024-05-14T09:05:24.586" v="223"/>
        <pc:sldMkLst>
          <pc:docMk/>
          <pc:sldMk cId="530538766" sldId="379"/>
        </pc:sldMkLst>
      </pc:sldChg>
      <pc:sldChg chg="del">
        <pc:chgData name="Koopman, T.J. (Thomas)" userId="S::thomas.koopman@ru.nl::b8343365-123e-4d5b-9ac8-6649a8c80cd4" providerId="AD" clId="Web-{1021C725-EA82-28CE-8C8C-F97C0719ED81}" dt="2024-05-14T09:05:25.711" v="224"/>
        <pc:sldMkLst>
          <pc:docMk/>
          <pc:sldMk cId="3350554650" sldId="380"/>
        </pc:sldMkLst>
      </pc:sldChg>
      <pc:sldChg chg="del">
        <pc:chgData name="Koopman, T.J. (Thomas)" userId="S::thomas.koopman@ru.nl::b8343365-123e-4d5b-9ac8-6649a8c80cd4" providerId="AD" clId="Web-{1021C725-EA82-28CE-8C8C-F97C0719ED81}" dt="2024-05-14T09:05:29.070" v="228"/>
        <pc:sldMkLst>
          <pc:docMk/>
          <pc:sldMk cId="2828064271" sldId="381"/>
        </pc:sldMkLst>
      </pc:sldChg>
      <pc:sldChg chg="del">
        <pc:chgData name="Koopman, T.J. (Thomas)" userId="S::thomas.koopman@ru.nl::b8343365-123e-4d5b-9ac8-6649a8c80cd4" providerId="AD" clId="Web-{1021C725-EA82-28CE-8C8C-F97C0719ED81}" dt="2024-05-14T09:05:40.555" v="244"/>
        <pc:sldMkLst>
          <pc:docMk/>
          <pc:sldMk cId="3420301639" sldId="382"/>
        </pc:sldMkLst>
      </pc:sldChg>
      <pc:sldChg chg="del">
        <pc:chgData name="Koopman, T.J. (Thomas)" userId="S::thomas.koopman@ru.nl::b8343365-123e-4d5b-9ac8-6649a8c80cd4" providerId="AD" clId="Web-{1021C725-EA82-28CE-8C8C-F97C0719ED81}" dt="2024-05-14T09:05:39.008" v="241"/>
        <pc:sldMkLst>
          <pc:docMk/>
          <pc:sldMk cId="1438331988" sldId="383"/>
        </pc:sldMkLst>
      </pc:sldChg>
      <pc:sldChg chg="del">
        <pc:chgData name="Koopman, T.J. (Thomas)" userId="S::thomas.koopman@ru.nl::b8343365-123e-4d5b-9ac8-6649a8c80cd4" providerId="AD" clId="Web-{1021C725-EA82-28CE-8C8C-F97C0719ED81}" dt="2024-05-14T09:05:40.383" v="243"/>
        <pc:sldMkLst>
          <pc:docMk/>
          <pc:sldMk cId="4267220809" sldId="385"/>
        </pc:sldMkLst>
      </pc:sldChg>
      <pc:sldChg chg="del">
        <pc:chgData name="Koopman, T.J. (Thomas)" userId="S::thomas.koopman@ru.nl::b8343365-123e-4d5b-9ac8-6649a8c80cd4" providerId="AD" clId="Web-{1021C725-EA82-28CE-8C8C-F97C0719ED81}" dt="2024-05-14T09:05:41.071" v="245"/>
        <pc:sldMkLst>
          <pc:docMk/>
          <pc:sldMk cId="2999107264" sldId="389"/>
        </pc:sldMkLst>
      </pc:sldChg>
      <pc:sldChg chg="del">
        <pc:chgData name="Koopman, T.J. (Thomas)" userId="S::thomas.koopman@ru.nl::b8343365-123e-4d5b-9ac8-6649a8c80cd4" providerId="AD" clId="Web-{1021C725-EA82-28CE-8C8C-F97C0719ED81}" dt="2024-05-14T09:05:41.477" v="246"/>
        <pc:sldMkLst>
          <pc:docMk/>
          <pc:sldMk cId="606397128" sldId="390"/>
        </pc:sldMkLst>
      </pc:sldChg>
      <pc:sldChg chg="del">
        <pc:chgData name="Koopman, T.J. (Thomas)" userId="S::thomas.koopman@ru.nl::b8343365-123e-4d5b-9ac8-6649a8c80cd4" providerId="AD" clId="Web-{1021C725-EA82-28CE-8C8C-F97C0719ED81}" dt="2024-05-14T09:05:42.930" v="247"/>
        <pc:sldMkLst>
          <pc:docMk/>
          <pc:sldMk cId="2850793584" sldId="391"/>
        </pc:sldMkLst>
      </pc:sldChg>
      <pc:sldChg chg="del">
        <pc:chgData name="Koopman, T.J. (Thomas)" userId="S::thomas.koopman@ru.nl::b8343365-123e-4d5b-9ac8-6649a8c80cd4" providerId="AD" clId="Web-{1021C725-EA82-28CE-8C8C-F97C0719ED81}" dt="2024-05-14T09:05:45.040" v="249"/>
        <pc:sldMkLst>
          <pc:docMk/>
          <pc:sldMk cId="2938766329" sldId="392"/>
        </pc:sldMkLst>
      </pc:sldChg>
      <pc:sldChg chg="del">
        <pc:chgData name="Koopman, T.J. (Thomas)" userId="S::thomas.koopman@ru.nl::b8343365-123e-4d5b-9ac8-6649a8c80cd4" providerId="AD" clId="Web-{1021C725-EA82-28CE-8C8C-F97C0719ED81}" dt="2024-05-14T09:05:45.586" v="250"/>
        <pc:sldMkLst>
          <pc:docMk/>
          <pc:sldMk cId="3090360215" sldId="393"/>
        </pc:sldMkLst>
      </pc:sldChg>
      <pc:sldChg chg="addSp delSp modSp add replId">
        <pc:chgData name="Koopman, T.J. (Thomas)" userId="S::thomas.koopman@ru.nl::b8343365-123e-4d5b-9ac8-6649a8c80cd4" providerId="AD" clId="Web-{1021C725-EA82-28CE-8C8C-F97C0719ED81}" dt="2024-05-14T09:08:40.200" v="274" actId="20577"/>
        <pc:sldMkLst>
          <pc:docMk/>
          <pc:sldMk cId="3482186474" sldId="394"/>
        </pc:sldMkLst>
        <pc:spChg chg="mod">
          <ac:chgData name="Koopman, T.J. (Thomas)" userId="S::thomas.koopman@ru.nl::b8343365-123e-4d5b-9ac8-6649a8c80cd4" providerId="AD" clId="Web-{1021C725-EA82-28CE-8C8C-F97C0719ED81}" dt="2024-05-14T08:57:46.216" v="120" actId="20577"/>
          <ac:spMkLst>
            <pc:docMk/>
            <pc:sldMk cId="3482186474" sldId="394"/>
            <ac:spMk id="2" creationId="{828BBC66-919F-824B-8873-B57C54C9AA47}"/>
          </ac:spMkLst>
        </pc:spChg>
        <pc:spChg chg="mod">
          <ac:chgData name="Koopman, T.J. (Thomas)" userId="S::thomas.koopman@ru.nl::b8343365-123e-4d5b-9ac8-6649a8c80cd4" providerId="AD" clId="Web-{1021C725-EA82-28CE-8C8C-F97C0719ED81}" dt="2024-05-14T09:08:40.200" v="274" actId="20577"/>
          <ac:spMkLst>
            <pc:docMk/>
            <pc:sldMk cId="3482186474" sldId="394"/>
            <ac:spMk id="3" creationId="{3DE1510F-C227-2F49-B921-A8EFF2650B13}"/>
          </ac:spMkLst>
        </pc:spChg>
        <pc:spChg chg="add del mod">
          <ac:chgData name="Koopman, T.J. (Thomas)" userId="S::thomas.koopman@ru.nl::b8343365-123e-4d5b-9ac8-6649a8c80cd4" providerId="AD" clId="Web-{1021C725-EA82-28CE-8C8C-F97C0719ED81}" dt="2024-05-14T09:01:53.112" v="204"/>
          <ac:spMkLst>
            <pc:docMk/>
            <pc:sldMk cId="3482186474" sldId="394"/>
            <ac:spMk id="4" creationId="{1A1B7FEA-A016-010F-7961-E9E8D8DB80D8}"/>
          </ac:spMkLst>
        </pc:spChg>
        <pc:picChg chg="add mod">
          <ac:chgData name="Koopman, T.J. (Thomas)" userId="S::thomas.koopman@ru.nl::b8343365-123e-4d5b-9ac8-6649a8c80cd4" providerId="AD" clId="Web-{1021C725-EA82-28CE-8C8C-F97C0719ED81}" dt="2024-05-14T09:02:16.816" v="208" actId="14100"/>
          <ac:picMkLst>
            <pc:docMk/>
            <pc:sldMk cId="3482186474" sldId="394"/>
            <ac:picMk id="5" creationId="{BA0A9922-6660-BF70-31CB-B77F774CD28D}"/>
          </ac:picMkLst>
        </pc:picChg>
        <pc:picChg chg="del">
          <ac:chgData name="Koopman, T.J. (Thomas)" userId="S::thomas.koopman@ru.nl::b8343365-123e-4d5b-9ac8-6649a8c80cd4" providerId="AD" clId="Web-{1021C725-EA82-28CE-8C8C-F97C0719ED81}" dt="2024-05-14T09:01:46.409" v="201"/>
          <ac:picMkLst>
            <pc:docMk/>
            <pc:sldMk cId="3482186474" sldId="394"/>
            <ac:picMk id="11" creationId="{38F7C3D4-61B4-BA01-3CC4-51A55DD52C94}"/>
          </ac:picMkLst>
        </pc:picChg>
      </pc:sldChg>
      <pc:sldChg chg="delSp modSp add replId">
        <pc:chgData name="Koopman, T.J. (Thomas)" userId="S::thomas.koopman@ru.nl::b8343365-123e-4d5b-9ac8-6649a8c80cd4" providerId="AD" clId="Web-{1021C725-EA82-28CE-8C8C-F97C0719ED81}" dt="2024-05-14T09:12:01.955" v="357" actId="20577"/>
        <pc:sldMkLst>
          <pc:docMk/>
          <pc:sldMk cId="3444945131" sldId="395"/>
        </pc:sldMkLst>
        <pc:spChg chg="mod">
          <ac:chgData name="Koopman, T.J. (Thomas)" userId="S::thomas.koopman@ru.nl::b8343365-123e-4d5b-9ac8-6649a8c80cd4" providerId="AD" clId="Web-{1021C725-EA82-28CE-8C8C-F97C0719ED81}" dt="2024-05-14T09:09:02.169" v="282" actId="20577"/>
          <ac:spMkLst>
            <pc:docMk/>
            <pc:sldMk cId="3444945131" sldId="395"/>
            <ac:spMk id="2" creationId="{828BBC66-919F-824B-8873-B57C54C9AA47}"/>
          </ac:spMkLst>
        </pc:spChg>
        <pc:spChg chg="mod">
          <ac:chgData name="Koopman, T.J. (Thomas)" userId="S::thomas.koopman@ru.nl::b8343365-123e-4d5b-9ac8-6649a8c80cd4" providerId="AD" clId="Web-{1021C725-EA82-28CE-8C8C-F97C0719ED81}" dt="2024-05-14T09:12:01.955" v="357" actId="20577"/>
          <ac:spMkLst>
            <pc:docMk/>
            <pc:sldMk cId="3444945131" sldId="395"/>
            <ac:spMk id="3" creationId="{3DE1510F-C227-2F49-B921-A8EFF2650B13}"/>
          </ac:spMkLst>
        </pc:spChg>
        <pc:picChg chg="del">
          <ac:chgData name="Koopman, T.J. (Thomas)" userId="S::thomas.koopman@ru.nl::b8343365-123e-4d5b-9ac8-6649a8c80cd4" providerId="AD" clId="Web-{1021C725-EA82-28CE-8C8C-F97C0719ED81}" dt="2024-05-14T09:08:53.450" v="276"/>
          <ac:picMkLst>
            <pc:docMk/>
            <pc:sldMk cId="3444945131" sldId="395"/>
            <ac:picMk id="5" creationId="{BA0A9922-6660-BF70-31CB-B77F774CD28D}"/>
          </ac:picMkLst>
        </pc:picChg>
      </pc:sldChg>
      <pc:sldChg chg="add replId">
        <pc:chgData name="Koopman, T.J. (Thomas)" userId="S::thomas.koopman@ru.nl::b8343365-123e-4d5b-9ac8-6649a8c80cd4" providerId="AD" clId="Web-{1021C725-EA82-28CE-8C8C-F97C0719ED81}" dt="2024-05-14T09:11:51.923" v="347"/>
        <pc:sldMkLst>
          <pc:docMk/>
          <pc:sldMk cId="3570115540" sldId="396"/>
        </pc:sldMkLst>
      </pc:sldChg>
    </pc:docChg>
  </pc:docChgLst>
  <pc:docChgLst>
    <pc:chgData name="Koopman, T.J. (Thomas)" userId="S::thomas.koopman@ru.nl::b8343365-123e-4d5b-9ac8-6649a8c80cd4" providerId="AD" clId="Web-{8E73D74B-67D5-4923-3B30-807258994846}"/>
    <pc:docChg chg="addSld delSld modSld sldOrd">
      <pc:chgData name="Koopman, T.J. (Thomas)" userId="S::thomas.koopman@ru.nl::b8343365-123e-4d5b-9ac8-6649a8c80cd4" providerId="AD" clId="Web-{8E73D74B-67D5-4923-3B30-807258994846}" dt="2024-05-14T09:59:12.443" v="560" actId="1076"/>
      <pc:docMkLst>
        <pc:docMk/>
      </pc:docMkLst>
      <pc:sldChg chg="ord">
        <pc:chgData name="Koopman, T.J. (Thomas)" userId="S::thomas.koopman@ru.nl::b8343365-123e-4d5b-9ac8-6649a8c80cd4" providerId="AD" clId="Web-{8E73D74B-67D5-4923-3B30-807258994846}" dt="2024-05-14T09:37:23.151" v="449"/>
        <pc:sldMkLst>
          <pc:docMk/>
          <pc:sldMk cId="3887581997" sldId="328"/>
        </pc:sldMkLst>
      </pc:sldChg>
      <pc:sldChg chg="ord">
        <pc:chgData name="Koopman, T.J. (Thomas)" userId="S::thomas.koopman@ru.nl::b8343365-123e-4d5b-9ac8-6649a8c80cd4" providerId="AD" clId="Web-{8E73D74B-67D5-4923-3B30-807258994846}" dt="2024-05-14T09:37:28.526" v="450"/>
        <pc:sldMkLst>
          <pc:docMk/>
          <pc:sldMk cId="3482186474" sldId="394"/>
        </pc:sldMkLst>
      </pc:sldChg>
      <pc:sldChg chg="modSp">
        <pc:chgData name="Koopman, T.J. (Thomas)" userId="S::thomas.koopman@ru.nl::b8343365-123e-4d5b-9ac8-6649a8c80cd4" providerId="AD" clId="Web-{8E73D74B-67D5-4923-3B30-807258994846}" dt="2024-05-14T09:20:14.790" v="132" actId="20577"/>
        <pc:sldMkLst>
          <pc:docMk/>
          <pc:sldMk cId="3444945131" sldId="395"/>
        </pc:sldMkLst>
        <pc:spChg chg="mod">
          <ac:chgData name="Koopman, T.J. (Thomas)" userId="S::thomas.koopman@ru.nl::b8343365-123e-4d5b-9ac8-6649a8c80cd4" providerId="AD" clId="Web-{8E73D74B-67D5-4923-3B30-807258994846}" dt="2024-05-14T09:20:14.790" v="132" actId="20577"/>
          <ac:spMkLst>
            <pc:docMk/>
            <pc:sldMk cId="3444945131" sldId="395"/>
            <ac:spMk id="3" creationId="{3DE1510F-C227-2F49-B921-A8EFF2650B13}"/>
          </ac:spMkLst>
        </pc:spChg>
      </pc:sldChg>
      <pc:sldChg chg="modSp">
        <pc:chgData name="Koopman, T.J. (Thomas)" userId="S::thomas.koopman@ru.nl::b8343365-123e-4d5b-9ac8-6649a8c80cd4" providerId="AD" clId="Web-{8E73D74B-67D5-4923-3B30-807258994846}" dt="2024-05-14T09:25:50.285" v="420" actId="1076"/>
        <pc:sldMkLst>
          <pc:docMk/>
          <pc:sldMk cId="3570115540" sldId="396"/>
        </pc:sldMkLst>
        <pc:spChg chg="mod">
          <ac:chgData name="Koopman, T.J. (Thomas)" userId="S::thomas.koopman@ru.nl::b8343365-123e-4d5b-9ac8-6649a8c80cd4" providerId="AD" clId="Web-{8E73D74B-67D5-4923-3B30-807258994846}" dt="2024-05-14T09:25:50.285" v="420" actId="1076"/>
          <ac:spMkLst>
            <pc:docMk/>
            <pc:sldMk cId="3570115540" sldId="396"/>
            <ac:spMk id="3" creationId="{3DE1510F-C227-2F49-B921-A8EFF2650B13}"/>
          </ac:spMkLst>
        </pc:spChg>
      </pc:sldChg>
      <pc:sldChg chg="addSp delSp modSp add replId">
        <pc:chgData name="Koopman, T.J. (Thomas)" userId="S::thomas.koopman@ru.nl::b8343365-123e-4d5b-9ac8-6649a8c80cd4" providerId="AD" clId="Web-{8E73D74B-67D5-4923-3B30-807258994846}" dt="2024-05-14T09:23:13.624" v="202" actId="14100"/>
        <pc:sldMkLst>
          <pc:docMk/>
          <pc:sldMk cId="2001586655" sldId="397"/>
        </pc:sldMkLst>
        <pc:spChg chg="mod">
          <ac:chgData name="Koopman, T.J. (Thomas)" userId="S::thomas.koopman@ru.nl::b8343365-123e-4d5b-9ac8-6649a8c80cd4" providerId="AD" clId="Web-{8E73D74B-67D5-4923-3B30-807258994846}" dt="2024-05-14T09:22:31.075" v="199" actId="20577"/>
          <ac:spMkLst>
            <pc:docMk/>
            <pc:sldMk cId="2001586655" sldId="397"/>
            <ac:spMk id="3" creationId="{3DE1510F-C227-2F49-B921-A8EFF2650B13}"/>
          </ac:spMkLst>
        </pc:spChg>
        <pc:spChg chg="add del mod">
          <ac:chgData name="Koopman, T.J. (Thomas)" userId="S::thomas.koopman@ru.nl::b8343365-123e-4d5b-9ac8-6649a8c80cd4" providerId="AD" clId="Web-{8E73D74B-67D5-4923-3B30-807258994846}" dt="2024-05-14T09:20:21.774" v="136"/>
          <ac:spMkLst>
            <pc:docMk/>
            <pc:sldMk cId="2001586655" sldId="397"/>
            <ac:spMk id="4" creationId="{A80B71BC-81B8-8DDD-80F2-246C0D99744E}"/>
          </ac:spMkLst>
        </pc:spChg>
        <pc:picChg chg="add mod">
          <ac:chgData name="Koopman, T.J. (Thomas)" userId="S::thomas.koopman@ru.nl::b8343365-123e-4d5b-9ac8-6649a8c80cd4" providerId="AD" clId="Web-{8E73D74B-67D5-4923-3B30-807258994846}" dt="2024-05-14T09:23:13.624" v="202" actId="14100"/>
          <ac:picMkLst>
            <pc:docMk/>
            <pc:sldMk cId="2001586655" sldId="397"/>
            <ac:picMk id="5" creationId="{3E7EF86D-0F20-E323-151E-33774D42B586}"/>
          </ac:picMkLst>
        </pc:picChg>
      </pc:sldChg>
      <pc:sldChg chg="addSp delSp modSp add replId">
        <pc:chgData name="Koopman, T.J. (Thomas)" userId="S::thomas.koopman@ru.nl::b8343365-123e-4d5b-9ac8-6649a8c80cd4" providerId="AD" clId="Web-{8E73D74B-67D5-4923-3B30-807258994846}" dt="2024-05-14T09:22:13.137" v="184" actId="14100"/>
        <pc:sldMkLst>
          <pc:docMk/>
          <pc:sldMk cId="3335897283" sldId="398"/>
        </pc:sldMkLst>
        <pc:spChg chg="del">
          <ac:chgData name="Koopman, T.J. (Thomas)" userId="S::thomas.koopman@ru.nl::b8343365-123e-4d5b-9ac8-6649a8c80cd4" providerId="AD" clId="Web-{8E73D74B-67D5-4923-3B30-807258994846}" dt="2024-05-14T09:21:55.527" v="181"/>
          <ac:spMkLst>
            <pc:docMk/>
            <pc:sldMk cId="3335897283" sldId="398"/>
            <ac:spMk id="3" creationId="{3DE1510F-C227-2F49-B921-A8EFF2650B13}"/>
          </ac:spMkLst>
        </pc:spChg>
        <pc:spChg chg="add del mod">
          <ac:chgData name="Koopman, T.J. (Thomas)" userId="S::thomas.koopman@ru.nl::b8343365-123e-4d5b-9ac8-6649a8c80cd4" providerId="AD" clId="Web-{8E73D74B-67D5-4923-3B30-807258994846}" dt="2024-05-14T09:22:09.340" v="183"/>
          <ac:spMkLst>
            <pc:docMk/>
            <pc:sldMk cId="3335897283" sldId="398"/>
            <ac:spMk id="6" creationId="{AD3929B7-E5BC-959C-2AFC-E61DC8C15917}"/>
          </ac:spMkLst>
        </pc:spChg>
        <pc:picChg chg="add mod">
          <ac:chgData name="Koopman, T.J. (Thomas)" userId="S::thomas.koopman@ru.nl::b8343365-123e-4d5b-9ac8-6649a8c80cd4" providerId="AD" clId="Web-{8E73D74B-67D5-4923-3B30-807258994846}" dt="2024-05-14T09:22:13.137" v="184" actId="14100"/>
          <ac:picMkLst>
            <pc:docMk/>
            <pc:sldMk cId="3335897283" sldId="398"/>
            <ac:picMk id="4" creationId="{028874AF-497D-1D07-AFF7-09E09BAD43D8}"/>
          </ac:picMkLst>
        </pc:picChg>
      </pc:sldChg>
      <pc:sldChg chg="delSp modSp add replId">
        <pc:chgData name="Koopman, T.J. (Thomas)" userId="S::thomas.koopman@ru.nl::b8343365-123e-4d5b-9ac8-6649a8c80cd4" providerId="AD" clId="Web-{8E73D74B-67D5-4923-3B30-807258994846}" dt="2024-05-14T09:24:56.377" v="348" actId="20577"/>
        <pc:sldMkLst>
          <pc:docMk/>
          <pc:sldMk cId="2948034526" sldId="399"/>
        </pc:sldMkLst>
        <pc:spChg chg="mod">
          <ac:chgData name="Koopman, T.J. (Thomas)" userId="S::thomas.koopman@ru.nl::b8343365-123e-4d5b-9ac8-6649a8c80cd4" providerId="AD" clId="Web-{8E73D74B-67D5-4923-3B30-807258994846}" dt="2024-05-14T09:24:56.377" v="348" actId="20577"/>
          <ac:spMkLst>
            <pc:docMk/>
            <pc:sldMk cId="2948034526" sldId="399"/>
            <ac:spMk id="3" creationId="{3DE1510F-C227-2F49-B921-A8EFF2650B13}"/>
          </ac:spMkLst>
        </pc:spChg>
        <pc:picChg chg="del">
          <ac:chgData name="Koopman, T.J. (Thomas)" userId="S::thomas.koopman@ru.nl::b8343365-123e-4d5b-9ac8-6649a8c80cd4" providerId="AD" clId="Web-{8E73D74B-67D5-4923-3B30-807258994846}" dt="2024-05-14T09:24:02.422" v="287"/>
          <ac:picMkLst>
            <pc:docMk/>
            <pc:sldMk cId="2948034526" sldId="399"/>
            <ac:picMk id="5" creationId="{3E7EF86D-0F20-E323-151E-33774D42B586}"/>
          </ac:picMkLst>
        </pc:picChg>
      </pc:sldChg>
      <pc:sldChg chg="modSp add replId">
        <pc:chgData name="Koopman, T.J. (Thomas)" userId="S::thomas.koopman@ru.nl::b8343365-123e-4d5b-9ac8-6649a8c80cd4" providerId="AD" clId="Web-{8E73D74B-67D5-4923-3B30-807258994846}" dt="2024-05-14T09:47:30.764" v="530" actId="20577"/>
        <pc:sldMkLst>
          <pc:docMk/>
          <pc:sldMk cId="2204149191" sldId="400"/>
        </pc:sldMkLst>
        <pc:spChg chg="mod">
          <ac:chgData name="Koopman, T.J. (Thomas)" userId="S::thomas.koopman@ru.nl::b8343365-123e-4d5b-9ac8-6649a8c80cd4" providerId="AD" clId="Web-{8E73D74B-67D5-4923-3B30-807258994846}" dt="2024-05-14T09:28:02.430" v="424" actId="20577"/>
          <ac:spMkLst>
            <pc:docMk/>
            <pc:sldMk cId="2204149191" sldId="400"/>
            <ac:spMk id="2" creationId="{828BBC66-919F-824B-8873-B57C54C9AA47}"/>
          </ac:spMkLst>
        </pc:spChg>
        <pc:spChg chg="mod">
          <ac:chgData name="Koopman, T.J. (Thomas)" userId="S::thomas.koopman@ru.nl::b8343365-123e-4d5b-9ac8-6649a8c80cd4" providerId="AD" clId="Web-{8E73D74B-67D5-4923-3B30-807258994846}" dt="2024-05-14T09:47:30.764" v="530" actId="20577"/>
          <ac:spMkLst>
            <pc:docMk/>
            <pc:sldMk cId="2204149191" sldId="400"/>
            <ac:spMk id="3" creationId="{3DE1510F-C227-2F49-B921-A8EFF2650B13}"/>
          </ac:spMkLst>
        </pc:spChg>
      </pc:sldChg>
      <pc:sldChg chg="add del ord replId">
        <pc:chgData name="Koopman, T.J. (Thomas)" userId="S::thomas.koopman@ru.nl::b8343365-123e-4d5b-9ac8-6649a8c80cd4" providerId="AD" clId="Web-{8E73D74B-67D5-4923-3B30-807258994846}" dt="2024-05-14T09:37:48.433" v="453"/>
        <pc:sldMkLst>
          <pc:docMk/>
          <pc:sldMk cId="1133849429" sldId="401"/>
        </pc:sldMkLst>
      </pc:sldChg>
      <pc:sldChg chg="addSp delSp modSp add replId">
        <pc:chgData name="Koopman, T.J. (Thomas)" userId="S::thomas.koopman@ru.nl::b8343365-123e-4d5b-9ac8-6649a8c80cd4" providerId="AD" clId="Web-{8E73D74B-67D5-4923-3B30-807258994846}" dt="2024-05-14T09:59:12.443" v="560" actId="1076"/>
        <pc:sldMkLst>
          <pc:docMk/>
          <pc:sldMk cId="2307144353" sldId="401"/>
        </pc:sldMkLst>
        <pc:spChg chg="mod">
          <ac:chgData name="Koopman, T.J. (Thomas)" userId="S::thomas.koopman@ru.nl::b8343365-123e-4d5b-9ac8-6649a8c80cd4" providerId="AD" clId="Web-{8E73D74B-67D5-4923-3B30-807258994846}" dt="2024-05-14T09:47:42.905" v="535" actId="20577"/>
          <ac:spMkLst>
            <pc:docMk/>
            <pc:sldMk cId="2307144353" sldId="401"/>
            <ac:spMk id="2" creationId="{828BBC66-919F-824B-8873-B57C54C9AA47}"/>
          </ac:spMkLst>
        </pc:spChg>
        <pc:spChg chg="mod">
          <ac:chgData name="Koopman, T.J. (Thomas)" userId="S::thomas.koopman@ru.nl::b8343365-123e-4d5b-9ac8-6649a8c80cd4" providerId="AD" clId="Web-{8E73D74B-67D5-4923-3B30-807258994846}" dt="2024-05-14T09:47:51.328" v="556" actId="20577"/>
          <ac:spMkLst>
            <pc:docMk/>
            <pc:sldMk cId="2307144353" sldId="401"/>
            <ac:spMk id="3" creationId="{3DE1510F-C227-2F49-B921-A8EFF2650B13}"/>
          </ac:spMkLst>
        </pc:spChg>
        <pc:picChg chg="add mod">
          <ac:chgData name="Koopman, T.J. (Thomas)" userId="S::thomas.koopman@ru.nl::b8343365-123e-4d5b-9ac8-6649a8c80cd4" providerId="AD" clId="Web-{8E73D74B-67D5-4923-3B30-807258994846}" dt="2024-05-14T09:59:12.443" v="560" actId="1076"/>
          <ac:picMkLst>
            <pc:docMk/>
            <pc:sldMk cId="2307144353" sldId="401"/>
            <ac:picMk id="4" creationId="{9379931D-6F9B-1816-A3D1-B164E2B8A99E}"/>
          </ac:picMkLst>
        </pc:picChg>
        <pc:picChg chg="del">
          <ac:chgData name="Koopman, T.J. (Thomas)" userId="S::thomas.koopman@ru.nl::b8343365-123e-4d5b-9ac8-6649a8c80cd4" providerId="AD" clId="Web-{8E73D74B-67D5-4923-3B30-807258994846}" dt="2024-05-14T09:47:53.500" v="557"/>
          <ac:picMkLst>
            <pc:docMk/>
            <pc:sldMk cId="2307144353" sldId="401"/>
            <ac:picMk id="5" creationId="{BA0A9922-6660-BF70-31CB-B77F774CD28D}"/>
          </ac:picMkLst>
        </pc:picChg>
      </pc:sldChg>
    </pc:docChg>
  </pc:docChgLst>
  <pc:docChgLst>
    <pc:chgData name="Aaldering, J.M. (Jordy)" userId="S::jordy.aaldering@ru.nl::1c3caae8-83cb-44ca-8d6d-116e4270e7c2" providerId="AD" clId="Web-{21C5AB55-D0E5-41E1-891D-8AA583180ACA}"/>
    <pc:docChg chg="addSld delSld modSld">
      <pc:chgData name="Aaldering, J.M. (Jordy)" userId="S::jordy.aaldering@ru.nl::1c3caae8-83cb-44ca-8d6d-116e4270e7c2" providerId="AD" clId="Web-{21C5AB55-D0E5-41E1-891D-8AA583180ACA}" dt="2024-05-14T17:22:34.351" v="182" actId="20577"/>
      <pc:docMkLst>
        <pc:docMk/>
      </pc:docMkLst>
      <pc:sldChg chg="mod modShow">
        <pc:chgData name="Aaldering, J.M. (Jordy)" userId="S::jordy.aaldering@ru.nl::1c3caae8-83cb-44ca-8d6d-116e4270e7c2" providerId="AD" clId="Web-{21C5AB55-D0E5-41E1-891D-8AA583180ACA}" dt="2024-05-14T16:53:14.997" v="14"/>
        <pc:sldMkLst>
          <pc:docMk/>
          <pc:sldMk cId="2204149191" sldId="400"/>
        </pc:sldMkLst>
      </pc:sldChg>
      <pc:sldChg chg="modSp">
        <pc:chgData name="Aaldering, J.M. (Jordy)" userId="S::jordy.aaldering@ru.nl::1c3caae8-83cb-44ca-8d6d-116e4270e7c2" providerId="AD" clId="Web-{21C5AB55-D0E5-41E1-891D-8AA583180ACA}" dt="2024-05-14T17:04:01.909" v="19" actId="20577"/>
        <pc:sldMkLst>
          <pc:docMk/>
          <pc:sldMk cId="2307144353" sldId="401"/>
        </pc:sldMkLst>
        <pc:spChg chg="mod">
          <ac:chgData name="Aaldering, J.M. (Jordy)" userId="S::jordy.aaldering@ru.nl::1c3caae8-83cb-44ca-8d6d-116e4270e7c2" providerId="AD" clId="Web-{21C5AB55-D0E5-41E1-891D-8AA583180ACA}" dt="2024-05-14T17:04:01.909" v="19" actId="20577"/>
          <ac:spMkLst>
            <pc:docMk/>
            <pc:sldMk cId="2307144353" sldId="401"/>
            <ac:spMk id="2" creationId="{828BBC66-919F-824B-8873-B57C54C9AA47}"/>
          </ac:spMkLst>
        </pc:spChg>
      </pc:sldChg>
      <pc:sldChg chg="modSp">
        <pc:chgData name="Aaldering, J.M. (Jordy)" userId="S::jordy.aaldering@ru.nl::1c3caae8-83cb-44ca-8d6d-116e4270e7c2" providerId="AD" clId="Web-{21C5AB55-D0E5-41E1-891D-8AA583180ACA}" dt="2024-05-14T16:19:44.859" v="13" actId="20577"/>
        <pc:sldMkLst>
          <pc:docMk/>
          <pc:sldMk cId="2141291905" sldId="402"/>
        </pc:sldMkLst>
        <pc:spChg chg="mod">
          <ac:chgData name="Aaldering, J.M. (Jordy)" userId="S::jordy.aaldering@ru.nl::1c3caae8-83cb-44ca-8d6d-116e4270e7c2" providerId="AD" clId="Web-{21C5AB55-D0E5-41E1-891D-8AA583180ACA}" dt="2024-05-14T16:19:44.859" v="13" actId="20577"/>
          <ac:spMkLst>
            <pc:docMk/>
            <pc:sldMk cId="2141291905" sldId="402"/>
            <ac:spMk id="30" creationId="{6457EBAD-1683-A3E9-92ED-C88B2C22D408}"/>
          </ac:spMkLst>
        </pc:spChg>
      </pc:sldChg>
      <pc:sldChg chg="del">
        <pc:chgData name="Aaldering, J.M. (Jordy)" userId="S::jordy.aaldering@ru.nl::1c3caae8-83cb-44ca-8d6d-116e4270e7c2" providerId="AD" clId="Web-{21C5AB55-D0E5-41E1-891D-8AA583180ACA}" dt="2024-05-14T17:06:25.929" v="58"/>
        <pc:sldMkLst>
          <pc:docMk/>
          <pc:sldMk cId="1461868110" sldId="403"/>
        </pc:sldMkLst>
      </pc:sldChg>
      <pc:sldChg chg="modSp new">
        <pc:chgData name="Aaldering, J.M. (Jordy)" userId="S::jordy.aaldering@ru.nl::1c3caae8-83cb-44ca-8d6d-116e4270e7c2" providerId="AD" clId="Web-{21C5AB55-D0E5-41E1-891D-8AA583180ACA}" dt="2024-05-14T17:22:34.351" v="182" actId="20577"/>
        <pc:sldMkLst>
          <pc:docMk/>
          <pc:sldMk cId="3246141741" sldId="404"/>
        </pc:sldMkLst>
        <pc:spChg chg="mod">
          <ac:chgData name="Aaldering, J.M. (Jordy)" userId="S::jordy.aaldering@ru.nl::1c3caae8-83cb-44ca-8d6d-116e4270e7c2" providerId="AD" clId="Web-{21C5AB55-D0E5-41E1-891D-8AA583180ACA}" dt="2024-05-14T17:05:28.959" v="52" actId="20577"/>
          <ac:spMkLst>
            <pc:docMk/>
            <pc:sldMk cId="3246141741" sldId="404"/>
            <ac:spMk id="2" creationId="{4359198B-8831-64B6-3954-086D94E3BC32}"/>
          </ac:spMkLst>
        </pc:spChg>
        <pc:spChg chg="mod">
          <ac:chgData name="Aaldering, J.M. (Jordy)" userId="S::jordy.aaldering@ru.nl::1c3caae8-83cb-44ca-8d6d-116e4270e7c2" providerId="AD" clId="Web-{21C5AB55-D0E5-41E1-891D-8AA583180ACA}" dt="2024-05-14T17:22:34.351" v="182" actId="20577"/>
          <ac:spMkLst>
            <pc:docMk/>
            <pc:sldMk cId="3246141741" sldId="404"/>
            <ac:spMk id="3" creationId="{D069A209-7505-EF30-2926-3663130D3EA3}"/>
          </ac:spMkLst>
        </pc:spChg>
      </pc:sldChg>
      <pc:sldChg chg="modSp new">
        <pc:chgData name="Aaldering, J.M. (Jordy)" userId="S::jordy.aaldering@ru.nl::1c3caae8-83cb-44ca-8d6d-116e4270e7c2" providerId="AD" clId="Web-{21C5AB55-D0E5-41E1-891D-8AA583180ACA}" dt="2024-05-14T17:18:51.985" v="108" actId="20577"/>
        <pc:sldMkLst>
          <pc:docMk/>
          <pc:sldMk cId="2176446530" sldId="405"/>
        </pc:sldMkLst>
        <pc:spChg chg="mod">
          <ac:chgData name="Aaldering, J.M. (Jordy)" userId="S::jordy.aaldering@ru.nl::1c3caae8-83cb-44ca-8d6d-116e4270e7c2" providerId="AD" clId="Web-{21C5AB55-D0E5-41E1-891D-8AA583180ACA}" dt="2024-05-14T17:17:57.374" v="61" actId="20577"/>
          <ac:spMkLst>
            <pc:docMk/>
            <pc:sldMk cId="2176446530" sldId="405"/>
            <ac:spMk id="2" creationId="{147A7AB9-F1A4-513F-DDA6-BB98FBA8EB88}"/>
          </ac:spMkLst>
        </pc:spChg>
        <pc:spChg chg="mod">
          <ac:chgData name="Aaldering, J.M. (Jordy)" userId="S::jordy.aaldering@ru.nl::1c3caae8-83cb-44ca-8d6d-116e4270e7c2" providerId="AD" clId="Web-{21C5AB55-D0E5-41E1-891D-8AA583180ACA}" dt="2024-05-14T17:18:51.985" v="108" actId="20577"/>
          <ac:spMkLst>
            <pc:docMk/>
            <pc:sldMk cId="2176446530" sldId="405"/>
            <ac:spMk id="3" creationId="{B4ECC9A4-E1A4-FBAE-A388-1C48C39AB5DF}"/>
          </ac:spMkLst>
        </pc:spChg>
      </pc:sldChg>
      <pc:sldChg chg="addSp delSp modSp new">
        <pc:chgData name="Aaldering, J.M. (Jordy)" userId="S::jordy.aaldering@ru.nl::1c3caae8-83cb-44ca-8d6d-116e4270e7c2" providerId="AD" clId="Web-{21C5AB55-D0E5-41E1-891D-8AA583180ACA}" dt="2024-05-14T17:20:32.238" v="147" actId="20577"/>
        <pc:sldMkLst>
          <pc:docMk/>
          <pc:sldMk cId="2871544098" sldId="406"/>
        </pc:sldMkLst>
        <pc:spChg chg="mod">
          <ac:chgData name="Aaldering, J.M. (Jordy)" userId="S::jordy.aaldering@ru.nl::1c3caae8-83cb-44ca-8d6d-116e4270e7c2" providerId="AD" clId="Web-{21C5AB55-D0E5-41E1-891D-8AA583180ACA}" dt="2024-05-14T17:20:32.238" v="147" actId="20577"/>
          <ac:spMkLst>
            <pc:docMk/>
            <pc:sldMk cId="2871544098" sldId="406"/>
            <ac:spMk id="2" creationId="{ECF522AB-729E-CF73-D8C0-ED6C7C0770FB}"/>
          </ac:spMkLst>
        </pc:spChg>
        <pc:spChg chg="del">
          <ac:chgData name="Aaldering, J.M. (Jordy)" userId="S::jordy.aaldering@ru.nl::1c3caae8-83cb-44ca-8d6d-116e4270e7c2" providerId="AD" clId="Web-{21C5AB55-D0E5-41E1-891D-8AA583180ACA}" dt="2024-05-14T17:19:31.627" v="112"/>
          <ac:spMkLst>
            <pc:docMk/>
            <pc:sldMk cId="2871544098" sldId="406"/>
            <ac:spMk id="3" creationId="{B64CFC4B-BC8D-0DD2-1BC2-157ABD42582C}"/>
          </ac:spMkLst>
        </pc:spChg>
        <pc:spChg chg="add del">
          <ac:chgData name="Aaldering, J.M. (Jordy)" userId="S::jordy.aaldering@ru.nl::1c3caae8-83cb-44ca-8d6d-116e4270e7c2" providerId="AD" clId="Web-{21C5AB55-D0E5-41E1-891D-8AA583180ACA}" dt="2024-05-14T17:19:26.642" v="111"/>
          <ac:spMkLst>
            <pc:docMk/>
            <pc:sldMk cId="2871544098" sldId="406"/>
            <ac:spMk id="5" creationId="{41D489A8-49E7-1A48-EF09-112F6B76CE10}"/>
          </ac:spMkLst>
        </pc:spChg>
        <pc:spChg chg="add mod">
          <ac:chgData name="Aaldering, J.M. (Jordy)" userId="S::jordy.aaldering@ru.nl::1c3caae8-83cb-44ca-8d6d-116e4270e7c2" providerId="AD" clId="Web-{21C5AB55-D0E5-41E1-891D-8AA583180ACA}" dt="2024-05-14T17:20:26.144" v="143" actId="20577"/>
          <ac:spMkLst>
            <pc:docMk/>
            <pc:sldMk cId="2871544098" sldId="406"/>
            <ac:spMk id="7" creationId="{2488EFA5-8AFF-1E97-AF81-26504C975FC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3860170C-2D49-8844-981C-9D862EBAD8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2884A5C-725F-F641-8BF5-76754B5197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50276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3605A50-BB4D-3F4F-8BF8-FA5FB4C3E17C}" type="datetime1">
              <a:rPr lang="nl-NL"/>
              <a:pPr>
                <a:defRPr/>
              </a:pPr>
              <a:t>15-5-2024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D92B34-4055-7946-922E-20BD8999D8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C4C1848-B2E1-D948-A255-F07C1E02A1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E840831-7ADA-CF45-B96F-A5DDDC16B12D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65C9FD79-173B-2B45-8873-A057A5FB11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54DA1B7-3A42-A34F-84E2-6F17D76A688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50276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CD31B30-922E-AD44-BB64-43FF8D75E997}" type="datetime1">
              <a:rPr lang="nl-NL"/>
              <a:pPr>
                <a:defRPr/>
              </a:pPr>
              <a:t>15-5-2024</a:t>
            </a:fld>
            <a:endParaRPr lang="nl-NL"/>
          </a:p>
        </p:txBody>
      </p:sp>
      <p:sp>
        <p:nvSpPr>
          <p:cNvPr id="4" name="Tijdelijke aanduiding voor dia-afbeelding 3">
            <a:extLst>
              <a:ext uri="{FF2B5EF4-FFF2-40B4-BE49-F238E27FC236}">
                <a16:creationId xmlns:a16="http://schemas.microsoft.com/office/drawing/2014/main" id="{2422257B-2362-A540-BA0A-AA6E84FDDF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>
            <a:extLst>
              <a:ext uri="{FF2B5EF4-FFF2-40B4-BE49-F238E27FC236}">
                <a16:creationId xmlns:a16="http://schemas.microsoft.com/office/drawing/2014/main" id="{70AAB47F-7D87-404A-B70C-D33AA06B8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Klik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94C8217-F818-9B4E-9E7A-82427B089D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F2FB7E-098F-804D-BA8B-760B0476B2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4879B11-D72B-634B-A02B-46AACF5D7D7D}" type="slidenum">
              <a:rPr lang="nl-NL" altLang="en-US"/>
              <a:pPr/>
              <a:t>‹#›</a:t>
            </a:fld>
            <a:endParaRPr lang="nl-N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49288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9288" algn="l" defTabSz="649288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163" algn="l" defTabSz="649288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9450" algn="l" defTabSz="649288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0325" algn="l" defTabSz="649288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1378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000" y="1800000"/>
            <a:ext cx="5400000" cy="6120000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660000" y="1800000"/>
            <a:ext cx="5400000" cy="6120000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ianummer 5">
            <a:extLst>
              <a:ext uri="{FF2B5EF4-FFF2-40B4-BE49-F238E27FC236}">
                <a16:creationId xmlns:a16="http://schemas.microsoft.com/office/drawing/2014/main" id="{F8ADC85C-5B05-5D42-B231-9417D52678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417147-3425-1E4B-9C45-0DEDAE729319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8" name="Tijdelijke aanduiding voor voettekst 4">
            <a:extLst>
              <a:ext uri="{FF2B5EF4-FFF2-40B4-BE49-F238E27FC236}">
                <a16:creationId xmlns:a16="http://schemas.microsoft.com/office/drawing/2014/main" id="{7A663EB2-6A57-2E4B-BA19-59FEAEE8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9" name="Tijdelijke aanduiding voor datum 3">
            <a:extLst>
              <a:ext uri="{FF2B5EF4-FFF2-40B4-BE49-F238E27FC236}">
                <a16:creationId xmlns:a16="http://schemas.microsoft.com/office/drawing/2014/main" id="{BEB4FF57-BDD4-D847-8A60-72589CC5F95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868B1-AC38-2948-B493-AF3A9C34F85A}" type="datetime1">
              <a:rPr lang="nl-NL"/>
              <a:pPr>
                <a:defRPr/>
              </a:pPr>
              <a:t>15-5-2024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044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800000"/>
            <a:ext cx="11160000" cy="6120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ianummer 5">
            <a:extLst>
              <a:ext uri="{FF2B5EF4-FFF2-40B4-BE49-F238E27FC236}">
                <a16:creationId xmlns:a16="http://schemas.microsoft.com/office/drawing/2014/main" id="{CBAE033D-D026-3C4A-AFAE-09E5CD6E3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99473A-CDC8-7641-A4F4-24CED6D8CF76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252CA85-CBCB-1146-9699-560ED5778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7" name="Tijdelijke aanduiding voor datum 3">
            <a:extLst>
              <a:ext uri="{FF2B5EF4-FFF2-40B4-BE49-F238E27FC236}">
                <a16:creationId xmlns:a16="http://schemas.microsoft.com/office/drawing/2014/main" id="{DE05A7E7-453B-524A-BC27-FB7A15C23CE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9F0FE-42BC-FF45-9E0E-F7CAF496FE92}" type="datetime1">
              <a:rPr lang="nl-NL"/>
              <a:pPr>
                <a:defRPr/>
              </a:pPr>
              <a:t>15-5-2024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18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00000" y="1800000"/>
            <a:ext cx="5400000" cy="900000"/>
          </a:xfrm>
        </p:spPr>
        <p:txBody>
          <a:bodyPr/>
          <a:lstStyle>
            <a:lvl1pPr marL="0" indent="0">
              <a:buNone/>
              <a:defRPr sz="2500" b="1"/>
            </a:lvl1pPr>
            <a:lvl2pPr marL="650276" indent="0">
              <a:buNone/>
              <a:defRPr sz="2800" b="1"/>
            </a:lvl2pPr>
            <a:lvl3pPr marL="1300551" indent="0">
              <a:buNone/>
              <a:defRPr sz="2600" b="1"/>
            </a:lvl3pPr>
            <a:lvl4pPr marL="1950827" indent="0">
              <a:buNone/>
              <a:defRPr sz="2300" b="1"/>
            </a:lvl4pPr>
            <a:lvl5pPr marL="2601102" indent="0">
              <a:buNone/>
              <a:defRPr sz="2300" b="1"/>
            </a:lvl5pPr>
            <a:lvl6pPr marL="3251378" indent="0">
              <a:buNone/>
              <a:defRPr sz="2300" b="1"/>
            </a:lvl6pPr>
            <a:lvl7pPr marL="3901653" indent="0">
              <a:buNone/>
              <a:defRPr sz="2300" b="1"/>
            </a:lvl7pPr>
            <a:lvl8pPr marL="4551929" indent="0">
              <a:buNone/>
              <a:defRPr sz="2300" b="1"/>
            </a:lvl8pPr>
            <a:lvl9pPr marL="5202204" indent="0">
              <a:buNone/>
              <a:defRPr sz="23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000" y="2700000"/>
            <a:ext cx="5400000" cy="5220000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660000" y="1800000"/>
            <a:ext cx="5400000" cy="900000"/>
          </a:xfrm>
        </p:spPr>
        <p:txBody>
          <a:bodyPr/>
          <a:lstStyle>
            <a:lvl1pPr marL="0" indent="0">
              <a:buNone/>
              <a:defRPr sz="2500" b="1"/>
            </a:lvl1pPr>
            <a:lvl2pPr marL="650276" indent="0">
              <a:buNone/>
              <a:defRPr sz="2800" b="1"/>
            </a:lvl2pPr>
            <a:lvl3pPr marL="1300551" indent="0">
              <a:buNone/>
              <a:defRPr sz="2600" b="1"/>
            </a:lvl3pPr>
            <a:lvl4pPr marL="1950827" indent="0">
              <a:buNone/>
              <a:defRPr sz="2300" b="1"/>
            </a:lvl4pPr>
            <a:lvl5pPr marL="2601102" indent="0">
              <a:buNone/>
              <a:defRPr sz="2300" b="1"/>
            </a:lvl5pPr>
            <a:lvl6pPr marL="3251378" indent="0">
              <a:buNone/>
              <a:defRPr sz="2300" b="1"/>
            </a:lvl6pPr>
            <a:lvl7pPr marL="3901653" indent="0">
              <a:buNone/>
              <a:defRPr sz="2300" b="1"/>
            </a:lvl7pPr>
            <a:lvl8pPr marL="4551929" indent="0">
              <a:buNone/>
              <a:defRPr sz="2300" b="1"/>
            </a:lvl8pPr>
            <a:lvl9pPr marL="5202204" indent="0">
              <a:buNone/>
              <a:defRPr sz="23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9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660000" y="2700000"/>
            <a:ext cx="5400000" cy="5220000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B64FAACF-13F7-AC4D-A1DF-F092DC2741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58381B-3A12-9846-BB46-0429E301A146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11" name="Tijdelijke aanduiding voor voettekst 4">
            <a:extLst>
              <a:ext uri="{FF2B5EF4-FFF2-40B4-BE49-F238E27FC236}">
                <a16:creationId xmlns:a16="http://schemas.microsoft.com/office/drawing/2014/main" id="{FA7C59F5-CC1F-3E4B-9594-8E81877B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12" name="Tijdelijke aanduiding voor datum 3">
            <a:extLst>
              <a:ext uri="{FF2B5EF4-FFF2-40B4-BE49-F238E27FC236}">
                <a16:creationId xmlns:a16="http://schemas.microsoft.com/office/drawing/2014/main" id="{BB84C097-718B-9543-80C0-95B587BEE16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36D17-A8C4-EA4E-B6B4-06079E88B494}" type="datetime1">
              <a:rPr lang="nl-NL"/>
              <a:pPr>
                <a:defRPr/>
              </a:pPr>
              <a:t>15-5-2024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736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ianummer 5">
            <a:extLst>
              <a:ext uri="{FF2B5EF4-FFF2-40B4-BE49-F238E27FC236}">
                <a16:creationId xmlns:a16="http://schemas.microsoft.com/office/drawing/2014/main" id="{97ABF9BA-C21B-F647-A58B-916BBDA2F1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6F6530-3339-3D4B-852B-5476AD6866C3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FA23BEDA-3E3B-BD44-92AA-B10C343C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atum 3">
            <a:extLst>
              <a:ext uri="{FF2B5EF4-FFF2-40B4-BE49-F238E27FC236}">
                <a16:creationId xmlns:a16="http://schemas.microsoft.com/office/drawing/2014/main" id="{A5872A88-936B-FF4A-957F-6ECC15166A0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B1530-6D6F-354B-B597-452AEDEDED15}" type="datetime1">
              <a:rPr lang="nl-NL"/>
              <a:pPr>
                <a:defRPr/>
              </a:pPr>
              <a:t>15-5-2024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68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77370" y="554351"/>
            <a:ext cx="8944630" cy="6711476"/>
          </a:xfrm>
        </p:spPr>
        <p:txBody>
          <a:bodyPr rtlCol="0">
            <a:noAutofit/>
          </a:bodyPr>
          <a:lstStyle>
            <a:lvl1pPr marL="0" indent="0">
              <a:buNone/>
              <a:defRPr sz="4600"/>
            </a:lvl1pPr>
            <a:lvl2pPr marL="650276" indent="0">
              <a:buNone/>
              <a:defRPr sz="4000"/>
            </a:lvl2pPr>
            <a:lvl3pPr marL="1300551" indent="0">
              <a:buNone/>
              <a:defRPr sz="3400"/>
            </a:lvl3pPr>
            <a:lvl4pPr marL="1950827" indent="0">
              <a:buNone/>
              <a:defRPr sz="2800"/>
            </a:lvl4pPr>
            <a:lvl5pPr marL="2601102" indent="0">
              <a:buNone/>
              <a:defRPr sz="2800"/>
            </a:lvl5pPr>
            <a:lvl6pPr marL="3251378" indent="0">
              <a:buNone/>
              <a:defRPr sz="2800"/>
            </a:lvl6pPr>
            <a:lvl7pPr marL="3901653" indent="0">
              <a:buNone/>
              <a:defRPr sz="2800"/>
            </a:lvl7pPr>
            <a:lvl8pPr marL="4551929" indent="0">
              <a:buNone/>
              <a:defRPr sz="2800"/>
            </a:lvl8pPr>
            <a:lvl9pPr marL="5202204" indent="0">
              <a:buNone/>
              <a:defRPr sz="2800"/>
            </a:lvl9pPr>
          </a:lstStyle>
          <a:p>
            <a:pPr lv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77370" y="7265828"/>
            <a:ext cx="8944630" cy="796768"/>
          </a:xfrm>
        </p:spPr>
        <p:txBody>
          <a:bodyPr/>
          <a:lstStyle>
            <a:lvl1pPr marL="0" indent="0" algn="ctr">
              <a:buNone/>
              <a:defRPr sz="1800"/>
            </a:lvl1pPr>
            <a:lvl2pPr marL="650276" indent="0">
              <a:buNone/>
              <a:defRPr sz="1700"/>
            </a:lvl2pPr>
            <a:lvl3pPr marL="1300551" indent="0">
              <a:buNone/>
              <a:defRPr sz="1400"/>
            </a:lvl3pPr>
            <a:lvl4pPr marL="1950827" indent="0">
              <a:buNone/>
              <a:defRPr sz="1300"/>
            </a:lvl4pPr>
            <a:lvl5pPr marL="2601102" indent="0">
              <a:buNone/>
              <a:defRPr sz="1300"/>
            </a:lvl5pPr>
            <a:lvl6pPr marL="3251378" indent="0">
              <a:buNone/>
              <a:defRPr sz="1300"/>
            </a:lvl6pPr>
            <a:lvl7pPr marL="3901653" indent="0">
              <a:buNone/>
              <a:defRPr sz="1300"/>
            </a:lvl7pPr>
            <a:lvl8pPr marL="4551929" indent="0">
              <a:buNone/>
              <a:defRPr sz="1300"/>
            </a:lvl8pPr>
            <a:lvl9pPr marL="5202204" indent="0">
              <a:buNone/>
              <a:defRPr sz="13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ianummer 5">
            <a:extLst>
              <a:ext uri="{FF2B5EF4-FFF2-40B4-BE49-F238E27FC236}">
                <a16:creationId xmlns:a16="http://schemas.microsoft.com/office/drawing/2014/main" id="{4247B014-BB28-414A-A07E-677B927539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02C230-8D75-BB4B-AFC7-60B7CA7483FE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FFF630F-05C4-C148-9FE5-273848C2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8" name="Tijdelijke aanduiding voor datum 3">
            <a:extLst>
              <a:ext uri="{FF2B5EF4-FFF2-40B4-BE49-F238E27FC236}">
                <a16:creationId xmlns:a16="http://schemas.microsoft.com/office/drawing/2014/main" id="{0F0C2321-40E2-3D46-86AD-9F35322DC1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B7EC9-CB2A-D94B-BA81-C37538D10AE9}" type="datetime1">
              <a:rPr lang="nl-NL"/>
              <a:pPr>
                <a:defRPr/>
              </a:pPr>
              <a:t>15-5-2024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459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pagina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ianummer 5">
            <a:extLst>
              <a:ext uri="{FF2B5EF4-FFF2-40B4-BE49-F238E27FC236}">
                <a16:creationId xmlns:a16="http://schemas.microsoft.com/office/drawing/2014/main" id="{8E394C5C-D321-1C4F-B25D-8E791CBADF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405F67-89DC-8C46-AB49-D8FDD164CA3F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94C8F883-D08E-3F4D-878F-8D2A72A0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atum 3">
            <a:extLst>
              <a:ext uri="{FF2B5EF4-FFF2-40B4-BE49-F238E27FC236}">
                <a16:creationId xmlns:a16="http://schemas.microsoft.com/office/drawing/2014/main" id="{566F54E6-6FCA-9F47-B55A-90D0490820A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92BF4-EF90-FF47-A603-F4F17DAB9051}" type="datetime1">
              <a:rPr lang="nl-NL"/>
              <a:pPr>
                <a:defRPr/>
              </a:pPr>
              <a:t>15-5-2024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680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9/21/11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Scalperf '11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C6BF-46A9-1D48-9D5B-F25E5EEBD28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05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800000"/>
            <a:ext cx="11160000" cy="6120000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ianummer 5">
            <a:extLst>
              <a:ext uri="{FF2B5EF4-FFF2-40B4-BE49-F238E27FC236}">
                <a16:creationId xmlns:a16="http://schemas.microsoft.com/office/drawing/2014/main" id="{EC0FF5A5-364A-4647-A90B-08DCC61DF3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B254AB-5E20-1647-A7BC-98A74B58BECC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BE4AED0-03CE-7D45-B462-33C94003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7" name="Tijdelijke aanduiding voor datum 3">
            <a:extLst>
              <a:ext uri="{FF2B5EF4-FFF2-40B4-BE49-F238E27FC236}">
                <a16:creationId xmlns:a16="http://schemas.microsoft.com/office/drawing/2014/main" id="{F82CE0EC-29D9-FA41-848D-AB431F3F8AC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619ED-2B28-0748-AFB9-6349AF5FB4C6}" type="datetime1">
              <a:rPr lang="nl-NL"/>
              <a:pPr>
                <a:defRPr/>
              </a:pPr>
              <a:t>15-5-2024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471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>
            <a:extLst>
              <a:ext uri="{FF2B5EF4-FFF2-40B4-BE49-F238E27FC236}">
                <a16:creationId xmlns:a16="http://schemas.microsoft.com/office/drawing/2014/main" id="{C0088126-27D5-7A4D-BD0B-50E5280474D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720725"/>
            <a:ext cx="111601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Titelstijl van model bewerken</a:t>
            </a:r>
          </a:p>
        </p:txBody>
      </p:sp>
      <p:sp>
        <p:nvSpPr>
          <p:cNvPr id="1027" name="Tijdelijke aanduiding voor tekst 2">
            <a:extLst>
              <a:ext uri="{FF2B5EF4-FFF2-40B4-BE49-F238E27FC236}">
                <a16:creationId xmlns:a16="http://schemas.microsoft.com/office/drawing/2014/main" id="{8B8C6289-0228-6549-91A9-0EDBFC13DF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00113" y="1800225"/>
            <a:ext cx="11160125" cy="61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Klik om de tekststijl van het model te bewerken</a:t>
            </a:r>
          </a:p>
          <a:p>
            <a:pPr lvl="1"/>
            <a:r>
              <a:rPr lang="nl-NL" altLang="en-US"/>
              <a:t>Tweede niveau</a:t>
            </a:r>
          </a:p>
          <a:p>
            <a:pPr lvl="2"/>
            <a:r>
              <a:rPr lang="nl-NL" altLang="en-US"/>
              <a:t>Derde niveau</a:t>
            </a:r>
          </a:p>
          <a:p>
            <a:pPr lvl="3"/>
            <a:r>
              <a:rPr lang="nl-NL" altLang="en-US"/>
              <a:t>Vierde niveau</a:t>
            </a:r>
          </a:p>
          <a:p>
            <a:pPr lvl="4"/>
            <a:r>
              <a:rPr lang="nl-NL" altLang="en-US"/>
              <a:t>Vijfde niveau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6B50EA-D72A-AD4F-90C0-4F6FFB95D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0113" y="8916988"/>
            <a:ext cx="627062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0153809-CBCB-6A47-9C9D-EE2C6572ED3F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9" name="Tijdelijke aanduiding voor voettekst 4">
            <a:extLst>
              <a:ext uri="{FF2B5EF4-FFF2-40B4-BE49-F238E27FC236}">
                <a16:creationId xmlns:a16="http://schemas.microsoft.com/office/drawing/2014/main" id="{9CD5BA6B-C749-A849-8068-C6FAC6F0C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6075" y="8916988"/>
            <a:ext cx="570865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400" dirty="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8" name="Tijdelijke aanduiding voor datum 3">
            <a:extLst>
              <a:ext uri="{FF2B5EF4-FFF2-40B4-BE49-F238E27FC236}">
                <a16:creationId xmlns:a16="http://schemas.microsoft.com/office/drawing/2014/main" id="{EBDEA5A2-0560-5942-BCDD-CFA3A6027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07288" y="8916988"/>
            <a:ext cx="922337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0988EB6-C5AF-6643-9871-A4BFECFECFE2}" type="datetime1">
              <a:rPr lang="nl-NL"/>
              <a:pPr>
                <a:defRPr/>
              </a:pPr>
              <a:t>15-5-2024</a:t>
            </a:fld>
            <a:endParaRPr lang="nl-NL"/>
          </a:p>
        </p:txBody>
      </p:sp>
      <p:pic>
        <p:nvPicPr>
          <p:cNvPr id="1031" name="Afbeelding 9" descr="RU_E_RGB_2014_wit.png">
            <a:extLst>
              <a:ext uri="{FF2B5EF4-FFF2-40B4-BE49-F238E27FC236}">
                <a16:creationId xmlns:a16="http://schemas.microsoft.com/office/drawing/2014/main" id="{FE228864-0E5E-5340-B26E-A4EFDC7996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513" y="8705850"/>
            <a:ext cx="3602037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</p:sldLayoutIdLst>
  <p:hf sldNum="0" hdr="0" ftr="0" dt="0"/>
  <p:txStyles>
    <p:titleStyle>
      <a:lvl1pPr algn="l" defTabSz="649288" rtl="0" fontAlgn="base">
        <a:spcBef>
          <a:spcPct val="0"/>
        </a:spcBef>
        <a:spcAft>
          <a:spcPct val="0"/>
        </a:spcAft>
        <a:defRPr sz="3000" b="1" kern="1200">
          <a:solidFill>
            <a:srgbClr val="BE2E1A"/>
          </a:solidFill>
          <a:latin typeface="+mj-lt"/>
          <a:ea typeface="+mj-ea"/>
          <a:cs typeface="+mj-cs"/>
        </a:defRPr>
      </a:lvl1pPr>
      <a:lvl2pPr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panose="020B0604020202020204" pitchFamily="34" charset="0"/>
        </a:defRPr>
      </a:lvl2pPr>
      <a:lvl3pPr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panose="020B0604020202020204" pitchFamily="34" charset="0"/>
        </a:defRPr>
      </a:lvl3pPr>
      <a:lvl4pPr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panose="020B0604020202020204" pitchFamily="34" charset="0"/>
        </a:defRPr>
      </a:lvl4pPr>
      <a:lvl5pPr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panose="020B0604020202020204" pitchFamily="34" charset="0"/>
        </a:defRPr>
      </a:lvl5pPr>
      <a:lvl6pPr marL="457200"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panose="020B0604020202020204" pitchFamily="34" charset="0"/>
        </a:defRPr>
      </a:lvl6pPr>
      <a:lvl7pPr marL="914400"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panose="020B0604020202020204" pitchFamily="34" charset="0"/>
        </a:defRPr>
      </a:lvl7pPr>
      <a:lvl8pPr marL="1371600"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panose="020B0604020202020204" pitchFamily="34" charset="0"/>
        </a:defRPr>
      </a:lvl8pPr>
      <a:lvl9pPr marL="1828800"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panose="020B0604020202020204" pitchFamily="34" charset="0"/>
        </a:defRPr>
      </a:lvl9pPr>
    </p:titleStyle>
    <p:bodyStyle>
      <a:lvl1pPr marL="358775" indent="-358775" algn="l" defTabSz="649288" rtl="0" fontAlgn="base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719138" indent="-358775" algn="l" defTabSz="649288" rtl="0" fontAlgn="base">
        <a:spcBef>
          <a:spcPct val="0"/>
        </a:spcBef>
        <a:spcAft>
          <a:spcPct val="0"/>
        </a:spcAft>
        <a:buFont typeface="Lucida Grande" panose="020B0600040502020204" pitchFamily="34" charset="0"/>
        <a:buChar char="-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14425" indent="-358775" algn="l" defTabSz="649288" rtl="0" fontAlgn="base">
        <a:spcBef>
          <a:spcPct val="0"/>
        </a:spcBef>
        <a:spcAft>
          <a:spcPct val="0"/>
        </a:spcAft>
        <a:buFont typeface="Lucida Grande" panose="020B06000405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300" indent="-358775" algn="l" defTabSz="649288" rtl="0" fontAlgn="base">
        <a:spcBef>
          <a:spcPct val="0"/>
        </a:spcBef>
        <a:spcAft>
          <a:spcPct val="0"/>
        </a:spcAft>
        <a:buFont typeface="Lucida Grande" panose="020B0600040502020204" pitchFamily="34" charset="0"/>
        <a:buChar char="-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906588" indent="-358775" algn="l" defTabSz="649288" rtl="0" fontAlgn="base">
        <a:spcBef>
          <a:spcPct val="0"/>
        </a:spcBef>
        <a:spcAft>
          <a:spcPct val="0"/>
        </a:spcAft>
        <a:buFont typeface="Lucida Grande" panose="020B0600040502020204" pitchFamily="34" charset="0"/>
        <a:buChar char="-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516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791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7067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7342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76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551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827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1102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378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653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929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2204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jdelijke aanduiding voor titel 1">
            <a:extLst>
              <a:ext uri="{FF2B5EF4-FFF2-40B4-BE49-F238E27FC236}">
                <a16:creationId xmlns:a16="http://schemas.microsoft.com/office/drawing/2014/main" id="{4DCC1A52-2867-D44E-8EA9-9439B1D088A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720725"/>
            <a:ext cx="111601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Titelstijl van model bewerken</a:t>
            </a:r>
          </a:p>
        </p:txBody>
      </p:sp>
      <p:sp>
        <p:nvSpPr>
          <p:cNvPr id="2051" name="Tijdelijke aanduiding voor tekst 2">
            <a:extLst>
              <a:ext uri="{FF2B5EF4-FFF2-40B4-BE49-F238E27FC236}">
                <a16:creationId xmlns:a16="http://schemas.microsoft.com/office/drawing/2014/main" id="{1ED8D0F2-9218-0443-8EFD-AE782526C0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00113" y="1800225"/>
            <a:ext cx="11160125" cy="61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Klik om de tekststijl van het model te bewerken</a:t>
            </a:r>
          </a:p>
          <a:p>
            <a:pPr lvl="1"/>
            <a:r>
              <a:rPr lang="nl-NL" altLang="en-US"/>
              <a:t>Tweede niveau</a:t>
            </a:r>
          </a:p>
          <a:p>
            <a:pPr lvl="2"/>
            <a:r>
              <a:rPr lang="nl-NL" altLang="en-US"/>
              <a:t>Derde niveau</a:t>
            </a:r>
          </a:p>
          <a:p>
            <a:pPr lvl="3"/>
            <a:r>
              <a:rPr lang="nl-NL" altLang="en-US"/>
              <a:t>Vierde niveau</a:t>
            </a:r>
          </a:p>
          <a:p>
            <a:pPr lvl="4"/>
            <a:r>
              <a:rPr lang="nl-NL" altLang="en-US"/>
              <a:t>Vijfde niveau</a:t>
            </a:r>
          </a:p>
        </p:txBody>
      </p:sp>
      <p:sp>
        <p:nvSpPr>
          <p:cNvPr id="14" name="Tijdelijke aanduiding voor dianummer 5">
            <a:extLst>
              <a:ext uri="{FF2B5EF4-FFF2-40B4-BE49-F238E27FC236}">
                <a16:creationId xmlns:a16="http://schemas.microsoft.com/office/drawing/2014/main" id="{B8DFC57E-A801-E841-9CEE-AE1BA66F2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0113" y="8916988"/>
            <a:ext cx="627062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A6D2439-265D-F44E-B58D-36826CA7F99E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15" name="Tijdelijke aanduiding voor voettekst 4">
            <a:extLst>
              <a:ext uri="{FF2B5EF4-FFF2-40B4-BE49-F238E27FC236}">
                <a16:creationId xmlns:a16="http://schemas.microsoft.com/office/drawing/2014/main" id="{46B47DED-94CA-BA4E-8808-4F44E23DC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6075" y="8916988"/>
            <a:ext cx="570865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400" dirty="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16" name="Tijdelijke aanduiding voor datum 3">
            <a:extLst>
              <a:ext uri="{FF2B5EF4-FFF2-40B4-BE49-F238E27FC236}">
                <a16:creationId xmlns:a16="http://schemas.microsoft.com/office/drawing/2014/main" id="{E705B19D-D8AE-7849-80EF-D40EC62DD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07288" y="8916988"/>
            <a:ext cx="922337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1B122F-02A7-B647-9F05-7EB34E34F953}" type="datetime1">
              <a:rPr lang="nl-NL"/>
              <a:pPr>
                <a:defRPr/>
              </a:pPr>
              <a:t>15-5-2024</a:t>
            </a:fld>
            <a:endParaRPr lang="nl-NL"/>
          </a:p>
        </p:txBody>
      </p:sp>
      <p:pic>
        <p:nvPicPr>
          <p:cNvPr id="2055" name="Afbeelding 7" descr="RU_E_RGB_2014_wit.png">
            <a:extLst>
              <a:ext uri="{FF2B5EF4-FFF2-40B4-BE49-F238E27FC236}">
                <a16:creationId xmlns:a16="http://schemas.microsoft.com/office/drawing/2014/main" id="{24098849-18FD-C24A-BEF2-4E1C722FB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513" y="8705850"/>
            <a:ext cx="3602037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lvl1pPr algn="l" defTabSz="649288" rtl="0" fontAlgn="base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panose="020B0604020202020204" pitchFamily="34" charset="0"/>
        </a:defRPr>
      </a:lvl2pPr>
      <a:lvl3pPr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panose="020B0604020202020204" pitchFamily="34" charset="0"/>
        </a:defRPr>
      </a:lvl3pPr>
      <a:lvl4pPr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panose="020B0604020202020204" pitchFamily="34" charset="0"/>
        </a:defRPr>
      </a:lvl4pPr>
      <a:lvl5pPr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panose="020B0604020202020204" pitchFamily="34" charset="0"/>
        </a:defRPr>
      </a:lvl5pPr>
      <a:lvl6pPr marL="4572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panose="020B0604020202020204" pitchFamily="34" charset="0"/>
        </a:defRPr>
      </a:lvl6pPr>
      <a:lvl7pPr marL="9144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panose="020B0604020202020204" pitchFamily="34" charset="0"/>
        </a:defRPr>
      </a:lvl7pPr>
      <a:lvl8pPr marL="13716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panose="020B0604020202020204" pitchFamily="34" charset="0"/>
        </a:defRPr>
      </a:lvl8pPr>
      <a:lvl9pPr marL="18288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58775" indent="-358775" algn="l" defTabSz="649288" rtl="0" fontAlgn="base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</a:defRPr>
      </a:lvl1pPr>
      <a:lvl2pPr marL="719138" indent="-358775" algn="l" defTabSz="649288" rtl="0" fontAlgn="base">
        <a:spcBef>
          <a:spcPct val="0"/>
        </a:spcBef>
        <a:spcAft>
          <a:spcPct val="0"/>
        </a:spcAft>
        <a:buFont typeface="Lucida Grande" panose="020B0600040502020204" pitchFamily="34" charset="0"/>
        <a:buChar char="-"/>
        <a:defRPr sz="2500" kern="1200">
          <a:solidFill>
            <a:srgbClr val="000000"/>
          </a:solidFill>
          <a:latin typeface="+mn-lt"/>
          <a:ea typeface="+mn-ea"/>
          <a:cs typeface="+mn-cs"/>
        </a:defRPr>
      </a:lvl2pPr>
      <a:lvl3pPr marL="1114425" indent="-358775" algn="l" defTabSz="649288" rtl="0" fontAlgn="base">
        <a:spcBef>
          <a:spcPct val="0"/>
        </a:spcBef>
        <a:spcAft>
          <a:spcPct val="0"/>
        </a:spcAft>
        <a:buFont typeface="Lucida Grande" panose="020B0600040502020204" pitchFamily="34" charset="0"/>
        <a:buChar char="–"/>
        <a:defRPr sz="2100" kern="1200">
          <a:solidFill>
            <a:srgbClr val="000000"/>
          </a:solidFill>
          <a:latin typeface="+mn-lt"/>
          <a:ea typeface="+mn-ea"/>
          <a:cs typeface="+mn-cs"/>
        </a:defRPr>
      </a:lvl3pPr>
      <a:lvl4pPr marL="1511300" indent="-358775" algn="l" defTabSz="649288" rtl="0" fontAlgn="base">
        <a:spcBef>
          <a:spcPct val="0"/>
        </a:spcBef>
        <a:spcAft>
          <a:spcPct val="0"/>
        </a:spcAft>
        <a:buFont typeface="Lucida Grande" panose="020B0600040502020204" pitchFamily="34" charset="0"/>
        <a:buChar char="-"/>
        <a:defRPr sz="2100" kern="1200">
          <a:solidFill>
            <a:srgbClr val="000000"/>
          </a:solidFill>
          <a:latin typeface="+mn-lt"/>
          <a:ea typeface="+mn-ea"/>
          <a:cs typeface="+mn-cs"/>
        </a:defRPr>
      </a:lvl4pPr>
      <a:lvl5pPr marL="1906588" indent="-358775" algn="l" defTabSz="649288" rtl="0" fontAlgn="base">
        <a:spcBef>
          <a:spcPct val="0"/>
        </a:spcBef>
        <a:spcAft>
          <a:spcPct val="0"/>
        </a:spcAft>
        <a:buFont typeface="Lucida Grande" panose="020B0600040502020204" pitchFamily="34" charset="0"/>
        <a:buChar char="-"/>
        <a:defRPr sz="2100" kern="1200">
          <a:solidFill>
            <a:srgbClr val="000000"/>
          </a:solidFill>
          <a:latin typeface="+mn-lt"/>
          <a:ea typeface="+mn-ea"/>
          <a:cs typeface="+mn-cs"/>
        </a:defRPr>
      </a:lvl5pPr>
      <a:lvl6pPr marL="3576516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791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7067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7342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76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551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827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1102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378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653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929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2204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>
            <a:extLst>
              <a:ext uri="{FF2B5EF4-FFF2-40B4-BE49-F238E27FC236}">
                <a16:creationId xmlns:a16="http://schemas.microsoft.com/office/drawing/2014/main" id="{24162953-FF66-FC40-93BA-3B6D480A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Advanced </a:t>
            </a:r>
            <a:r>
              <a:rPr lang="en-US" altLang="en-US" err="1"/>
              <a:t>SaC</a:t>
            </a:r>
            <a:endParaRPr lang="en-US" altLang="en-US"/>
          </a:p>
        </p:txBody>
      </p:sp>
      <p:sp>
        <p:nvSpPr>
          <p:cNvPr id="3075" name="Tijdelijke aanduiding voor inhoud 2">
            <a:extLst>
              <a:ext uri="{FF2B5EF4-FFF2-40B4-BE49-F238E27FC236}">
                <a16:creationId xmlns:a16="http://schemas.microsoft.com/office/drawing/2014/main" id="{C09C60B7-79BF-D741-AEBC-578710049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800225"/>
            <a:ext cx="11160125" cy="6119813"/>
          </a:xfrm>
        </p:spPr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 dirty="0"/>
              <a:t>Jordy Aaldering &amp; Thomas Koopman</a:t>
            </a:r>
            <a:endParaRPr lang="en-US" dirty="0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 dirty="0"/>
              <a:t>Software Science</a:t>
            </a:r>
            <a:endParaRPr lang="en-US" altLang="en-US" dirty="0">
              <a:cs typeface="Arial"/>
            </a:endParaRPr>
          </a:p>
          <a:p>
            <a:pPr marL="0" indent="0">
              <a:buNone/>
            </a:pPr>
            <a:r>
              <a:rPr lang="en-US" altLang="en-US" dirty="0"/>
              <a:t>Radboud University Nijmegen</a:t>
            </a:r>
            <a:endParaRPr lang="en-US" altLang="en-US" dirty="0"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BC66-919F-824B-8873-B57C54C9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Partitions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1510F-C227-2F49-B921-A8EFF2650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We may want to have different functions on different subarrays</a:t>
            </a:r>
            <a:endParaRPr lang="nl-NL" dirty="0"/>
          </a:p>
          <a:p>
            <a:r>
              <a:rPr lang="en-US" dirty="0">
                <a:cs typeface="Arial"/>
              </a:rPr>
              <a:t>Such a subarray is called a partition</a:t>
            </a:r>
            <a:br>
              <a:rPr lang="en-US" dirty="0">
                <a:cs typeface="Arial"/>
              </a:rPr>
            </a:b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x = { iv -&gt; f(iv) | [0] &lt;= iv &lt; [16] step [6] width [2] } </a:t>
            </a:r>
            <a:endParaRPr lang="en-US" dirty="0"/>
          </a:p>
        </p:txBody>
      </p:sp>
      <p:pic>
        <p:nvPicPr>
          <p:cNvPr id="11" name="Afbeelding 10" descr="Afbeelding met lijn, diagram, tekst, schermopname&#10;&#10;Automatisch gegenereerde beschrijving">
            <a:extLst>
              <a:ext uri="{FF2B5EF4-FFF2-40B4-BE49-F238E27FC236}">
                <a16:creationId xmlns:a16="http://schemas.microsoft.com/office/drawing/2014/main" id="{38F7C3D4-61B4-BA01-3CC4-51A55DD52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83" y="4120470"/>
            <a:ext cx="10380494" cy="162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81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BC66-919F-824B-8873-B57C54C9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Partitions (2)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1510F-C227-2F49-B921-A8EFF2650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We can have multiple partitions</a:t>
            </a:r>
            <a:br>
              <a:rPr lang="en-US" dirty="0">
                <a:cs typeface="Arial"/>
              </a:rPr>
            </a:b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x = { iv -&gt; f(iv)  | [0] &lt;= iv &lt; [16] step [6] width [2];</a:t>
            </a:r>
          </a:p>
          <a:p>
            <a:pPr marL="0" indent="0">
              <a:buNone/>
            </a:pPr>
            <a:r>
              <a:rPr lang="en-US" dirty="0">
                <a:cs typeface="Arial"/>
              </a:rPr>
              <a:t>            iv -&gt; g(iv) | [2] &lt;= iv &lt; [16] step [6] width [2] } </a:t>
            </a:r>
            <a:br>
              <a:rPr lang="en-US" dirty="0">
                <a:cs typeface="Arial"/>
              </a:rPr>
            </a:br>
            <a:br>
              <a:rPr lang="en-US" dirty="0">
                <a:cs typeface="Arial"/>
              </a:rPr>
            </a:br>
            <a:br>
              <a:rPr lang="en-US" dirty="0">
                <a:cs typeface="Arial"/>
              </a:rPr>
            </a:br>
            <a:br>
              <a:rPr lang="en-US" dirty="0">
                <a:cs typeface="Arial"/>
              </a:rPr>
            </a:br>
            <a:br>
              <a:rPr lang="en-US" dirty="0">
                <a:cs typeface="Arial"/>
              </a:rPr>
            </a:br>
            <a:br>
              <a:rPr lang="en-US" dirty="0">
                <a:cs typeface="Arial"/>
              </a:rPr>
            </a:br>
            <a:br>
              <a:rPr lang="en-US" dirty="0">
                <a:cs typeface="Arial"/>
              </a:rPr>
            </a:br>
            <a:br>
              <a:rPr lang="en-US" dirty="0">
                <a:cs typeface="Arial"/>
              </a:rPr>
            </a:br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Implicit partitions are filled with 0s</a:t>
            </a:r>
          </a:p>
        </p:txBody>
      </p:sp>
      <p:pic>
        <p:nvPicPr>
          <p:cNvPr id="5" name="Afbeelding 4" descr="Afbeelding met tekst, lijn, Lettertype, schermopname&#10;&#10;Automatisch gegenereerde beschrijving">
            <a:extLst>
              <a:ext uri="{FF2B5EF4-FFF2-40B4-BE49-F238E27FC236}">
                <a16:creationId xmlns:a16="http://schemas.microsoft.com/office/drawing/2014/main" id="{BA0A9922-6660-BF70-31CB-B77F774CD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553" y="4197851"/>
            <a:ext cx="11487459" cy="185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86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BC66-919F-824B-8873-B57C54C9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Partitions: exercise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1510F-C227-2F49-B921-A8EFF2650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Try to make the following picture in </a:t>
            </a:r>
            <a:r>
              <a:rPr lang="en-US" err="1">
                <a:cs typeface="Arial"/>
              </a:rPr>
              <a:t>SaC</a:t>
            </a:r>
          </a:p>
        </p:txBody>
      </p:sp>
      <p:pic>
        <p:nvPicPr>
          <p:cNvPr id="4" name="Afbeelding 3" descr="Afbeelding met Rechthoek, plein, tekst&#10;&#10;Automatisch gegenereerde beschrijving">
            <a:extLst>
              <a:ext uri="{FF2B5EF4-FFF2-40B4-BE49-F238E27FC236}">
                <a16:creationId xmlns:a16="http://schemas.microsoft.com/office/drawing/2014/main" id="{9379931D-6F9B-1816-A3D1-B164E2B8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448" y="2716932"/>
            <a:ext cx="7079319" cy="518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44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59568-6C34-9719-FDC8-6AE687AF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cs typeface="Arial"/>
              </a:rPr>
              <a:t>Rotate</a:t>
            </a:r>
            <a:endParaRPr lang="nl-NL" dirty="0" err="1"/>
          </a:p>
        </p:txBody>
      </p:sp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3F91165A-30BF-D5E4-5BD6-A6DC4EB520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803053"/>
              </p:ext>
            </p:extLst>
          </p:nvPr>
        </p:nvGraphicFramePr>
        <p:xfrm>
          <a:off x="4037395" y="3385593"/>
          <a:ext cx="4035990" cy="487680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807198">
                  <a:extLst>
                    <a:ext uri="{9D8B030D-6E8A-4147-A177-3AD203B41FA5}">
                      <a16:colId xmlns:a16="http://schemas.microsoft.com/office/drawing/2014/main" val="3443908378"/>
                    </a:ext>
                  </a:extLst>
                </a:gridCol>
                <a:gridCol w="807198">
                  <a:extLst>
                    <a:ext uri="{9D8B030D-6E8A-4147-A177-3AD203B41FA5}">
                      <a16:colId xmlns:a16="http://schemas.microsoft.com/office/drawing/2014/main" val="2784799406"/>
                    </a:ext>
                  </a:extLst>
                </a:gridCol>
                <a:gridCol w="807198">
                  <a:extLst>
                    <a:ext uri="{9D8B030D-6E8A-4147-A177-3AD203B41FA5}">
                      <a16:colId xmlns:a16="http://schemas.microsoft.com/office/drawing/2014/main" val="1010209667"/>
                    </a:ext>
                  </a:extLst>
                </a:gridCol>
                <a:gridCol w="807198">
                  <a:extLst>
                    <a:ext uri="{9D8B030D-6E8A-4147-A177-3AD203B41FA5}">
                      <a16:colId xmlns:a16="http://schemas.microsoft.com/office/drawing/2014/main" val="1327644112"/>
                    </a:ext>
                  </a:extLst>
                </a:gridCol>
                <a:gridCol w="807198">
                  <a:extLst>
                    <a:ext uri="{9D8B030D-6E8A-4147-A177-3AD203B41FA5}">
                      <a16:colId xmlns:a16="http://schemas.microsoft.com/office/drawing/2014/main" val="2901874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591068"/>
                  </a:ext>
                </a:extLst>
              </a:tr>
            </a:tbl>
          </a:graphicData>
        </a:graphic>
      </p:graphicFrame>
      <p:graphicFrame>
        <p:nvGraphicFramePr>
          <p:cNvPr id="7" name="Tijdelijke aanduiding voor inhoud 4">
            <a:extLst>
              <a:ext uri="{FF2B5EF4-FFF2-40B4-BE49-F238E27FC236}">
                <a16:creationId xmlns:a16="http://schemas.microsoft.com/office/drawing/2014/main" id="{57E2C9E2-A502-9BEB-42E8-F484725A01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0707771"/>
              </p:ext>
            </p:extLst>
          </p:nvPr>
        </p:nvGraphicFramePr>
        <p:xfrm>
          <a:off x="4036745" y="4507908"/>
          <a:ext cx="4035990" cy="487680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807198">
                  <a:extLst>
                    <a:ext uri="{9D8B030D-6E8A-4147-A177-3AD203B41FA5}">
                      <a16:colId xmlns:a16="http://schemas.microsoft.com/office/drawing/2014/main" val="3443908378"/>
                    </a:ext>
                  </a:extLst>
                </a:gridCol>
                <a:gridCol w="807198">
                  <a:extLst>
                    <a:ext uri="{9D8B030D-6E8A-4147-A177-3AD203B41FA5}">
                      <a16:colId xmlns:a16="http://schemas.microsoft.com/office/drawing/2014/main" val="2784799406"/>
                    </a:ext>
                  </a:extLst>
                </a:gridCol>
                <a:gridCol w="807198">
                  <a:extLst>
                    <a:ext uri="{9D8B030D-6E8A-4147-A177-3AD203B41FA5}">
                      <a16:colId xmlns:a16="http://schemas.microsoft.com/office/drawing/2014/main" val="1010209667"/>
                    </a:ext>
                  </a:extLst>
                </a:gridCol>
                <a:gridCol w="807198">
                  <a:extLst>
                    <a:ext uri="{9D8B030D-6E8A-4147-A177-3AD203B41FA5}">
                      <a16:colId xmlns:a16="http://schemas.microsoft.com/office/drawing/2014/main" val="1327644112"/>
                    </a:ext>
                  </a:extLst>
                </a:gridCol>
                <a:gridCol w="807198">
                  <a:extLst>
                    <a:ext uri="{9D8B030D-6E8A-4147-A177-3AD203B41FA5}">
                      <a16:colId xmlns:a16="http://schemas.microsoft.com/office/drawing/2014/main" val="2901874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591068"/>
                  </a:ext>
                </a:extLst>
              </a:tr>
            </a:tbl>
          </a:graphicData>
        </a:graphic>
      </p:graphicFrame>
      <p:graphicFrame>
        <p:nvGraphicFramePr>
          <p:cNvPr id="8" name="Tijdelijke aanduiding voor inhoud 4">
            <a:extLst>
              <a:ext uri="{FF2B5EF4-FFF2-40B4-BE49-F238E27FC236}">
                <a16:creationId xmlns:a16="http://schemas.microsoft.com/office/drawing/2014/main" id="{9A3B9A53-E137-521F-0C34-5BD3E41716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86021"/>
              </p:ext>
            </p:extLst>
          </p:nvPr>
        </p:nvGraphicFramePr>
        <p:xfrm>
          <a:off x="4036445" y="5649912"/>
          <a:ext cx="4035990" cy="487680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807198">
                  <a:extLst>
                    <a:ext uri="{9D8B030D-6E8A-4147-A177-3AD203B41FA5}">
                      <a16:colId xmlns:a16="http://schemas.microsoft.com/office/drawing/2014/main" val="3443908378"/>
                    </a:ext>
                  </a:extLst>
                </a:gridCol>
                <a:gridCol w="807198">
                  <a:extLst>
                    <a:ext uri="{9D8B030D-6E8A-4147-A177-3AD203B41FA5}">
                      <a16:colId xmlns:a16="http://schemas.microsoft.com/office/drawing/2014/main" val="2784799406"/>
                    </a:ext>
                  </a:extLst>
                </a:gridCol>
                <a:gridCol w="807198">
                  <a:extLst>
                    <a:ext uri="{9D8B030D-6E8A-4147-A177-3AD203B41FA5}">
                      <a16:colId xmlns:a16="http://schemas.microsoft.com/office/drawing/2014/main" val="1010209667"/>
                    </a:ext>
                  </a:extLst>
                </a:gridCol>
                <a:gridCol w="807198">
                  <a:extLst>
                    <a:ext uri="{9D8B030D-6E8A-4147-A177-3AD203B41FA5}">
                      <a16:colId xmlns:a16="http://schemas.microsoft.com/office/drawing/2014/main" val="1327644112"/>
                    </a:ext>
                  </a:extLst>
                </a:gridCol>
                <a:gridCol w="807198">
                  <a:extLst>
                    <a:ext uri="{9D8B030D-6E8A-4147-A177-3AD203B41FA5}">
                      <a16:colId xmlns:a16="http://schemas.microsoft.com/office/drawing/2014/main" val="2901874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591068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E19233-752F-DD62-335A-837BB509BED8}"/>
              </a:ext>
            </a:extLst>
          </p:cNvPr>
          <p:cNvSpPr txBox="1">
            <a:spLocks/>
          </p:cNvSpPr>
          <p:nvPr/>
        </p:nvSpPr>
        <p:spPr bwMode="auto">
          <a:xfrm>
            <a:off x="8547132" y="3918630"/>
            <a:ext cx="3556081" cy="376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358775" indent="-358775" algn="l" defTabSz="649288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649288" rtl="0" fontAlgn="base">
              <a:spcBef>
                <a:spcPct val="0"/>
              </a:spcBef>
              <a:spcAft>
                <a:spcPct val="0"/>
              </a:spcAft>
              <a:buFont typeface="Lucida Grande" panose="020B0600040502020204" pitchFamily="34" charset="0"/>
              <a:buChar char="-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358775" algn="l" defTabSz="649288" rtl="0" fontAlgn="base">
              <a:spcBef>
                <a:spcPct val="0"/>
              </a:spcBef>
              <a:spcAft>
                <a:spcPct val="0"/>
              </a:spcAft>
              <a:buFont typeface="Lucida Grande" panose="020B06000405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300" indent="-358775" algn="l" defTabSz="649288" rtl="0" fontAlgn="base">
              <a:spcBef>
                <a:spcPct val="0"/>
              </a:spcBef>
              <a:spcAft>
                <a:spcPct val="0"/>
              </a:spcAft>
              <a:buFont typeface="Lucida Grande" panose="020B0600040502020204" pitchFamily="34" charset="0"/>
              <a:buChar char="-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06588" indent="-358775" algn="l" defTabSz="649288" rtl="0" fontAlgn="base">
              <a:spcBef>
                <a:spcPct val="0"/>
              </a:spcBef>
              <a:spcAft>
                <a:spcPct val="0"/>
              </a:spcAft>
              <a:buFont typeface="Lucida Grande" panose="020B0600040502020204" pitchFamily="34" charset="0"/>
              <a:buChar char="-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516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791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7067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7342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cs typeface="Arial"/>
              </a:rPr>
              <a:t>rotate([1], [1,2,3,4,5])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0" indent="0">
              <a:buNone/>
            </a:pPr>
            <a:r>
              <a:rPr lang="en-US" dirty="0">
                <a:cs typeface="Arial"/>
              </a:rPr>
              <a:t>rotate([2], [5,1,2,3,4])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0" indent="0">
              <a:buNone/>
            </a:pPr>
            <a:r>
              <a:rPr lang="en-US" dirty="0">
                <a:cs typeface="Arial"/>
              </a:rPr>
              <a:t>rotate([-1], [3,4,5,1,2])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670A0800-148F-A93B-A86D-F2CAC31080B1}"/>
              </a:ext>
            </a:extLst>
          </p:cNvPr>
          <p:cNvCxnSpPr/>
          <p:nvPr/>
        </p:nvCxnSpPr>
        <p:spPr>
          <a:xfrm>
            <a:off x="4468981" y="3911876"/>
            <a:ext cx="733270" cy="571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B0B6561E-E225-9655-5530-2D3A6E48247C}"/>
              </a:ext>
            </a:extLst>
          </p:cNvPr>
          <p:cNvCxnSpPr>
            <a:cxnSpLocks/>
          </p:cNvCxnSpPr>
          <p:nvPr/>
        </p:nvCxnSpPr>
        <p:spPr>
          <a:xfrm>
            <a:off x="5289847" y="3911998"/>
            <a:ext cx="733270" cy="571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B7CA8493-006B-2FEF-3291-B9C0381548F9}"/>
              </a:ext>
            </a:extLst>
          </p:cNvPr>
          <p:cNvCxnSpPr>
            <a:cxnSpLocks/>
          </p:cNvCxnSpPr>
          <p:nvPr/>
        </p:nvCxnSpPr>
        <p:spPr>
          <a:xfrm>
            <a:off x="6080350" y="3921647"/>
            <a:ext cx="733270" cy="571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870266C9-624E-0361-9CDD-9BB1E77EDCF0}"/>
              </a:ext>
            </a:extLst>
          </p:cNvPr>
          <p:cNvCxnSpPr>
            <a:cxnSpLocks/>
          </p:cNvCxnSpPr>
          <p:nvPr/>
        </p:nvCxnSpPr>
        <p:spPr>
          <a:xfrm>
            <a:off x="6870853" y="3921768"/>
            <a:ext cx="733270" cy="571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EAE5C11A-DEB1-40BA-D574-D11ADB5EB901}"/>
              </a:ext>
            </a:extLst>
          </p:cNvPr>
          <p:cNvCxnSpPr>
            <a:cxnSpLocks/>
          </p:cNvCxnSpPr>
          <p:nvPr/>
        </p:nvCxnSpPr>
        <p:spPr>
          <a:xfrm>
            <a:off x="4455340" y="5045987"/>
            <a:ext cx="1562653" cy="561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60991781-5280-04BE-4D9C-FBCE4391E874}"/>
              </a:ext>
            </a:extLst>
          </p:cNvPr>
          <p:cNvCxnSpPr>
            <a:cxnSpLocks/>
          </p:cNvCxnSpPr>
          <p:nvPr/>
        </p:nvCxnSpPr>
        <p:spPr>
          <a:xfrm>
            <a:off x="5247634" y="5055635"/>
            <a:ext cx="1562653" cy="561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405C28B0-F4A7-7F81-BBEE-3AA758AC9A07}"/>
              </a:ext>
            </a:extLst>
          </p:cNvPr>
          <p:cNvCxnSpPr>
            <a:cxnSpLocks/>
          </p:cNvCxnSpPr>
          <p:nvPr/>
        </p:nvCxnSpPr>
        <p:spPr>
          <a:xfrm>
            <a:off x="6057181" y="5046231"/>
            <a:ext cx="1562653" cy="561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8A56BCF3-3695-07A8-0869-ABD4405A2CC7}"/>
              </a:ext>
            </a:extLst>
          </p:cNvPr>
          <p:cNvCxnSpPr>
            <a:cxnSpLocks/>
          </p:cNvCxnSpPr>
          <p:nvPr/>
        </p:nvCxnSpPr>
        <p:spPr>
          <a:xfrm flipH="1">
            <a:off x="4414975" y="3921154"/>
            <a:ext cx="3213454" cy="5519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61FB9A73-756A-7B4F-305C-65B19253EA9E}"/>
              </a:ext>
            </a:extLst>
          </p:cNvPr>
          <p:cNvCxnSpPr>
            <a:cxnSpLocks/>
          </p:cNvCxnSpPr>
          <p:nvPr/>
        </p:nvCxnSpPr>
        <p:spPr>
          <a:xfrm flipH="1">
            <a:off x="5189118" y="5045373"/>
            <a:ext cx="2469869" cy="542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D526E1A8-B493-5715-72B1-657124F758FC}"/>
              </a:ext>
            </a:extLst>
          </p:cNvPr>
          <p:cNvCxnSpPr>
            <a:cxnSpLocks/>
          </p:cNvCxnSpPr>
          <p:nvPr/>
        </p:nvCxnSpPr>
        <p:spPr>
          <a:xfrm flipH="1">
            <a:off x="4353497" y="5064547"/>
            <a:ext cx="2469869" cy="542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ijdelijke aanduiding voor inhoud 4">
            <a:extLst>
              <a:ext uri="{FF2B5EF4-FFF2-40B4-BE49-F238E27FC236}">
                <a16:creationId xmlns:a16="http://schemas.microsoft.com/office/drawing/2014/main" id="{108D8FA2-88EF-3E16-FD33-EA1D774C7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0358182"/>
              </p:ext>
            </p:extLst>
          </p:nvPr>
        </p:nvGraphicFramePr>
        <p:xfrm>
          <a:off x="4038235" y="6726489"/>
          <a:ext cx="4035990" cy="487680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807198">
                  <a:extLst>
                    <a:ext uri="{9D8B030D-6E8A-4147-A177-3AD203B41FA5}">
                      <a16:colId xmlns:a16="http://schemas.microsoft.com/office/drawing/2014/main" val="3443908378"/>
                    </a:ext>
                  </a:extLst>
                </a:gridCol>
                <a:gridCol w="807198">
                  <a:extLst>
                    <a:ext uri="{9D8B030D-6E8A-4147-A177-3AD203B41FA5}">
                      <a16:colId xmlns:a16="http://schemas.microsoft.com/office/drawing/2014/main" val="2784799406"/>
                    </a:ext>
                  </a:extLst>
                </a:gridCol>
                <a:gridCol w="807198">
                  <a:extLst>
                    <a:ext uri="{9D8B030D-6E8A-4147-A177-3AD203B41FA5}">
                      <a16:colId xmlns:a16="http://schemas.microsoft.com/office/drawing/2014/main" val="1010209667"/>
                    </a:ext>
                  </a:extLst>
                </a:gridCol>
                <a:gridCol w="807198">
                  <a:extLst>
                    <a:ext uri="{9D8B030D-6E8A-4147-A177-3AD203B41FA5}">
                      <a16:colId xmlns:a16="http://schemas.microsoft.com/office/drawing/2014/main" val="1327644112"/>
                    </a:ext>
                  </a:extLst>
                </a:gridCol>
                <a:gridCol w="807198">
                  <a:extLst>
                    <a:ext uri="{9D8B030D-6E8A-4147-A177-3AD203B41FA5}">
                      <a16:colId xmlns:a16="http://schemas.microsoft.com/office/drawing/2014/main" val="2901874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591068"/>
                  </a:ext>
                </a:extLst>
              </a:tr>
            </a:tbl>
          </a:graphicData>
        </a:graphic>
      </p:graphicFrame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E7F3A003-18DB-CB30-3C2C-5682EE455BEA}"/>
              </a:ext>
            </a:extLst>
          </p:cNvPr>
          <p:cNvCxnSpPr>
            <a:cxnSpLocks/>
          </p:cNvCxnSpPr>
          <p:nvPr/>
        </p:nvCxnSpPr>
        <p:spPr>
          <a:xfrm flipH="1">
            <a:off x="4422584" y="6179222"/>
            <a:ext cx="811099" cy="513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9B5A7B2A-14CD-7E32-158B-1C4175DD9111}"/>
              </a:ext>
            </a:extLst>
          </p:cNvPr>
          <p:cNvCxnSpPr>
            <a:cxnSpLocks/>
          </p:cNvCxnSpPr>
          <p:nvPr/>
        </p:nvCxnSpPr>
        <p:spPr>
          <a:xfrm flipH="1">
            <a:off x="5186298" y="6188870"/>
            <a:ext cx="811099" cy="513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C2AC6985-814D-939D-1211-2150C1998EE6}"/>
              </a:ext>
            </a:extLst>
          </p:cNvPr>
          <p:cNvCxnSpPr>
            <a:cxnSpLocks/>
          </p:cNvCxnSpPr>
          <p:nvPr/>
        </p:nvCxnSpPr>
        <p:spPr>
          <a:xfrm flipH="1">
            <a:off x="6062498" y="6169940"/>
            <a:ext cx="811099" cy="513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520EE0F6-9DE6-41C1-DC58-1B17BBF420A2}"/>
              </a:ext>
            </a:extLst>
          </p:cNvPr>
          <p:cNvCxnSpPr>
            <a:cxnSpLocks/>
          </p:cNvCxnSpPr>
          <p:nvPr/>
        </p:nvCxnSpPr>
        <p:spPr>
          <a:xfrm flipH="1">
            <a:off x="6833957" y="6170063"/>
            <a:ext cx="811099" cy="513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7C413E2E-32AF-27B8-5891-E2E49966B3FD}"/>
              </a:ext>
            </a:extLst>
          </p:cNvPr>
          <p:cNvCxnSpPr>
            <a:cxnSpLocks/>
          </p:cNvCxnSpPr>
          <p:nvPr/>
        </p:nvCxnSpPr>
        <p:spPr>
          <a:xfrm>
            <a:off x="4390675" y="6170195"/>
            <a:ext cx="3269086" cy="5042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457EBAD-1683-A3E9-92ED-C88B2C22D408}"/>
              </a:ext>
            </a:extLst>
          </p:cNvPr>
          <p:cNvSpPr txBox="1">
            <a:spLocks/>
          </p:cNvSpPr>
          <p:nvPr/>
        </p:nvSpPr>
        <p:spPr bwMode="auto">
          <a:xfrm>
            <a:off x="900000" y="1800000"/>
            <a:ext cx="11160000" cy="61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358775" indent="-358775" algn="l" defTabSz="649288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649288" rtl="0" fontAlgn="base">
              <a:spcBef>
                <a:spcPct val="0"/>
              </a:spcBef>
              <a:spcAft>
                <a:spcPct val="0"/>
              </a:spcAft>
              <a:buFont typeface="Lucida Grande" panose="020B0600040502020204" pitchFamily="34" charset="0"/>
              <a:buChar char="-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358775" algn="l" defTabSz="649288" rtl="0" fontAlgn="base">
              <a:spcBef>
                <a:spcPct val="0"/>
              </a:spcBef>
              <a:spcAft>
                <a:spcPct val="0"/>
              </a:spcAft>
              <a:buFont typeface="Lucida Grande" panose="020B06000405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300" indent="-358775" algn="l" defTabSz="649288" rtl="0" fontAlgn="base">
              <a:spcBef>
                <a:spcPct val="0"/>
              </a:spcBef>
              <a:spcAft>
                <a:spcPct val="0"/>
              </a:spcAft>
              <a:buFont typeface="Lucida Grande" panose="020B0600040502020204" pitchFamily="34" charset="0"/>
              <a:buChar char="-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06588" indent="-358775" algn="l" defTabSz="649288" rtl="0" fontAlgn="base">
              <a:spcBef>
                <a:spcPct val="0"/>
              </a:spcBef>
              <a:spcAft>
                <a:spcPct val="0"/>
              </a:spcAft>
              <a:buFont typeface="Lucida Grande" panose="020B0600040502020204" pitchFamily="34" charset="0"/>
              <a:buChar char="-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516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791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7067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7342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Shift all elements to the right (or left if negative)</a:t>
            </a:r>
          </a:p>
          <a:p>
            <a:r>
              <a:rPr lang="en-US" dirty="0">
                <a:cs typeface="Arial"/>
              </a:rPr>
              <a:t>Wrap around values that go out of bounds</a:t>
            </a:r>
          </a:p>
          <a:p>
            <a:r>
              <a:rPr lang="en-US" dirty="0">
                <a:cs typeface="Arial"/>
              </a:rPr>
              <a:t>Works for higher dimensions as well</a:t>
            </a:r>
          </a:p>
        </p:txBody>
      </p:sp>
    </p:spTree>
    <p:extLst>
      <p:ext uri="{BB962C8B-B14F-4D97-AF65-F5344CB8AC3E}">
        <p14:creationId xmlns:p14="http://schemas.microsoft.com/office/powerpoint/2010/main" val="2141291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457EBAD-1683-A3E9-92ED-C88B2C22D408}"/>
              </a:ext>
            </a:extLst>
          </p:cNvPr>
          <p:cNvSpPr txBox="1">
            <a:spLocks/>
          </p:cNvSpPr>
          <p:nvPr/>
        </p:nvSpPr>
        <p:spPr bwMode="auto">
          <a:xfrm>
            <a:off x="900000" y="1800000"/>
            <a:ext cx="6159168" cy="116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358775" indent="-358775" algn="l" defTabSz="649288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649288" rtl="0" fontAlgn="base">
              <a:spcBef>
                <a:spcPct val="0"/>
              </a:spcBef>
              <a:spcAft>
                <a:spcPct val="0"/>
              </a:spcAft>
              <a:buFont typeface="Lucida Grande" panose="020B0600040502020204" pitchFamily="34" charset="0"/>
              <a:buChar char="-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358775" algn="l" defTabSz="649288" rtl="0" fontAlgn="base">
              <a:spcBef>
                <a:spcPct val="0"/>
              </a:spcBef>
              <a:spcAft>
                <a:spcPct val="0"/>
              </a:spcAft>
              <a:buFont typeface="Lucida Grande" panose="020B06000405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300" indent="-358775" algn="l" defTabSz="649288" rtl="0" fontAlgn="base">
              <a:spcBef>
                <a:spcPct val="0"/>
              </a:spcBef>
              <a:spcAft>
                <a:spcPct val="0"/>
              </a:spcAft>
              <a:buFont typeface="Lucida Grande" panose="020B0600040502020204" pitchFamily="34" charset="0"/>
              <a:buChar char="-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06588" indent="-358775" algn="l" defTabSz="649288" rtl="0" fontAlgn="base">
              <a:spcBef>
                <a:spcPct val="0"/>
              </a:spcBef>
              <a:spcAft>
                <a:spcPct val="0"/>
              </a:spcAft>
              <a:buFont typeface="Lucida Grande" panose="020B0600040502020204" pitchFamily="34" charset="0"/>
              <a:buChar char="-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516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791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7067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7342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When is this useful?</a:t>
            </a:r>
          </a:p>
          <a:p>
            <a:r>
              <a:rPr lang="en-US" dirty="0">
                <a:cs typeface="Arial"/>
              </a:rPr>
              <a:t>Neighbors of elements at the edge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C59568-6C34-9719-FDC8-6AE687AF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cs typeface="Arial"/>
              </a:rPr>
              <a:t>Rotate</a:t>
            </a:r>
            <a:endParaRPr lang="nl-NL" dirty="0" err="1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E19233-752F-DD62-335A-837BB509BED8}"/>
              </a:ext>
            </a:extLst>
          </p:cNvPr>
          <p:cNvSpPr txBox="1">
            <a:spLocks/>
          </p:cNvSpPr>
          <p:nvPr/>
        </p:nvSpPr>
        <p:spPr bwMode="auto">
          <a:xfrm>
            <a:off x="5473694" y="5266522"/>
            <a:ext cx="2788921" cy="63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358775" indent="-358775" algn="l" defTabSz="649288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649288" rtl="0" fontAlgn="base">
              <a:spcBef>
                <a:spcPct val="0"/>
              </a:spcBef>
              <a:spcAft>
                <a:spcPct val="0"/>
              </a:spcAft>
              <a:buFont typeface="Lucida Grande" panose="020B0600040502020204" pitchFamily="34" charset="0"/>
              <a:buChar char="-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358775" algn="l" defTabSz="649288" rtl="0" fontAlgn="base">
              <a:spcBef>
                <a:spcPct val="0"/>
              </a:spcBef>
              <a:spcAft>
                <a:spcPct val="0"/>
              </a:spcAft>
              <a:buFont typeface="Lucida Grande" panose="020B06000405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300" indent="-358775" algn="l" defTabSz="649288" rtl="0" fontAlgn="base">
              <a:spcBef>
                <a:spcPct val="0"/>
              </a:spcBef>
              <a:spcAft>
                <a:spcPct val="0"/>
              </a:spcAft>
              <a:buFont typeface="Lucida Grande" panose="020B0600040502020204" pitchFamily="34" charset="0"/>
              <a:buChar char="-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06588" indent="-358775" algn="l" defTabSz="649288" rtl="0" fontAlgn="base">
              <a:spcBef>
                <a:spcPct val="0"/>
              </a:spcBef>
              <a:spcAft>
                <a:spcPct val="0"/>
              </a:spcAft>
              <a:buFont typeface="Lucida Grande" panose="020B0600040502020204" pitchFamily="34" charset="0"/>
              <a:buChar char="-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516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791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7067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7342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cs typeface="Arial"/>
              </a:rPr>
              <a:t>rotate([1,1], </a:t>
            </a:r>
            <a:r>
              <a:rPr lang="en-US" dirty="0" err="1">
                <a:cs typeface="Arial"/>
              </a:rPr>
              <a:t>arr</a:t>
            </a:r>
            <a:r>
              <a:rPr lang="en-US" dirty="0">
                <a:cs typeface="Arial"/>
              </a:rPr>
              <a:t>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F97BCAE-801D-246C-61B2-563C1AC2F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143011"/>
              </p:ext>
            </p:extLst>
          </p:nvPr>
        </p:nvGraphicFramePr>
        <p:xfrm>
          <a:off x="900000" y="4355719"/>
          <a:ext cx="4035990" cy="2438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07198">
                  <a:extLst>
                    <a:ext uri="{9D8B030D-6E8A-4147-A177-3AD203B41FA5}">
                      <a16:colId xmlns:a16="http://schemas.microsoft.com/office/drawing/2014/main" val="1978747721"/>
                    </a:ext>
                  </a:extLst>
                </a:gridCol>
                <a:gridCol w="807198">
                  <a:extLst>
                    <a:ext uri="{9D8B030D-6E8A-4147-A177-3AD203B41FA5}">
                      <a16:colId xmlns:a16="http://schemas.microsoft.com/office/drawing/2014/main" val="1202953482"/>
                    </a:ext>
                  </a:extLst>
                </a:gridCol>
                <a:gridCol w="807198">
                  <a:extLst>
                    <a:ext uri="{9D8B030D-6E8A-4147-A177-3AD203B41FA5}">
                      <a16:colId xmlns:a16="http://schemas.microsoft.com/office/drawing/2014/main" val="202259921"/>
                    </a:ext>
                  </a:extLst>
                </a:gridCol>
                <a:gridCol w="807198">
                  <a:extLst>
                    <a:ext uri="{9D8B030D-6E8A-4147-A177-3AD203B41FA5}">
                      <a16:colId xmlns:a16="http://schemas.microsoft.com/office/drawing/2014/main" val="1903368215"/>
                    </a:ext>
                  </a:extLst>
                </a:gridCol>
                <a:gridCol w="807198">
                  <a:extLst>
                    <a:ext uri="{9D8B030D-6E8A-4147-A177-3AD203B41FA5}">
                      <a16:colId xmlns:a16="http://schemas.microsoft.com/office/drawing/2014/main" val="2366056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u="sng" dirty="0"/>
                        <a:t>1</a:t>
                      </a:r>
                      <a:endParaRPr lang="LID4096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20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6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7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8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9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10</a:t>
                      </a:r>
                      <a:endParaRPr lang="LID4096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46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11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12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13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14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15</a:t>
                      </a:r>
                      <a:endParaRPr lang="LID4096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45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16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17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18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19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20</a:t>
                      </a:r>
                      <a:endParaRPr lang="LID4096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760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21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22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23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24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25</a:t>
                      </a:r>
                      <a:endParaRPr lang="LID4096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69721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40E6BE-0E1C-B748-8C9D-BC840A804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758134"/>
              </p:ext>
            </p:extLst>
          </p:nvPr>
        </p:nvGraphicFramePr>
        <p:xfrm>
          <a:off x="8271760" y="4364863"/>
          <a:ext cx="4035990" cy="2438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07198">
                  <a:extLst>
                    <a:ext uri="{9D8B030D-6E8A-4147-A177-3AD203B41FA5}">
                      <a16:colId xmlns:a16="http://schemas.microsoft.com/office/drawing/2014/main" val="1978747721"/>
                    </a:ext>
                  </a:extLst>
                </a:gridCol>
                <a:gridCol w="807198">
                  <a:extLst>
                    <a:ext uri="{9D8B030D-6E8A-4147-A177-3AD203B41FA5}">
                      <a16:colId xmlns:a16="http://schemas.microsoft.com/office/drawing/2014/main" val="1202953482"/>
                    </a:ext>
                  </a:extLst>
                </a:gridCol>
                <a:gridCol w="807198">
                  <a:extLst>
                    <a:ext uri="{9D8B030D-6E8A-4147-A177-3AD203B41FA5}">
                      <a16:colId xmlns:a16="http://schemas.microsoft.com/office/drawing/2014/main" val="202259921"/>
                    </a:ext>
                  </a:extLst>
                </a:gridCol>
                <a:gridCol w="807198">
                  <a:extLst>
                    <a:ext uri="{9D8B030D-6E8A-4147-A177-3AD203B41FA5}">
                      <a16:colId xmlns:a16="http://schemas.microsoft.com/office/drawing/2014/main" val="1903368215"/>
                    </a:ext>
                  </a:extLst>
                </a:gridCol>
                <a:gridCol w="807198">
                  <a:extLst>
                    <a:ext uri="{9D8B030D-6E8A-4147-A177-3AD203B41FA5}">
                      <a16:colId xmlns:a16="http://schemas.microsoft.com/office/drawing/2014/main" val="2366056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24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20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u="sng" dirty="0"/>
                        <a:t>1</a:t>
                      </a:r>
                      <a:endParaRPr lang="LID4096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  <a:endParaRPr lang="LID4096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46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10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6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7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8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9</a:t>
                      </a:r>
                      <a:endParaRPr lang="LID4096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45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15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11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12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13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14</a:t>
                      </a:r>
                      <a:endParaRPr lang="LID4096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760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20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16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17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18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19</a:t>
                      </a:r>
                      <a:endParaRPr lang="LID4096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697219"/>
                  </a:ext>
                </a:extLst>
              </a:tr>
            </a:tbl>
          </a:graphicData>
        </a:graphic>
      </p:graphicFrame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26328E0-ADCB-2ED7-B0F7-348D111EA65D}"/>
              </a:ext>
            </a:extLst>
          </p:cNvPr>
          <p:cNvCxnSpPr>
            <a:cxnSpLocks/>
          </p:cNvCxnSpPr>
          <p:nvPr/>
        </p:nvCxnSpPr>
        <p:spPr>
          <a:xfrm>
            <a:off x="900000" y="4355719"/>
            <a:ext cx="0" cy="97555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312B1F-19C3-2B92-0D0B-140DA7656C29}"/>
              </a:ext>
            </a:extLst>
          </p:cNvPr>
          <p:cNvCxnSpPr>
            <a:cxnSpLocks/>
          </p:cNvCxnSpPr>
          <p:nvPr/>
        </p:nvCxnSpPr>
        <p:spPr>
          <a:xfrm>
            <a:off x="2488008" y="4355719"/>
            <a:ext cx="0" cy="97555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4782C8-5BF8-72B9-5378-CF2D8D7F49FD}"/>
              </a:ext>
            </a:extLst>
          </p:cNvPr>
          <p:cNvCxnSpPr>
            <a:cxnSpLocks/>
          </p:cNvCxnSpPr>
          <p:nvPr/>
        </p:nvCxnSpPr>
        <p:spPr>
          <a:xfrm>
            <a:off x="900000" y="4355719"/>
            <a:ext cx="1588008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51226A-0C64-25DB-AE06-0B7291AD2727}"/>
              </a:ext>
            </a:extLst>
          </p:cNvPr>
          <p:cNvCxnSpPr>
            <a:cxnSpLocks/>
          </p:cNvCxnSpPr>
          <p:nvPr/>
        </p:nvCxnSpPr>
        <p:spPr>
          <a:xfrm>
            <a:off x="900000" y="5331271"/>
            <a:ext cx="1588008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6398008-F839-79EE-A171-A04B0B6D2723}"/>
              </a:ext>
            </a:extLst>
          </p:cNvPr>
          <p:cNvCxnSpPr>
            <a:cxnSpLocks/>
          </p:cNvCxnSpPr>
          <p:nvPr/>
        </p:nvCxnSpPr>
        <p:spPr>
          <a:xfrm>
            <a:off x="8262616" y="4352671"/>
            <a:ext cx="2404871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FB7BCA-7AD7-643D-FD31-B499779DCD22}"/>
              </a:ext>
            </a:extLst>
          </p:cNvPr>
          <p:cNvCxnSpPr>
            <a:cxnSpLocks/>
          </p:cNvCxnSpPr>
          <p:nvPr/>
        </p:nvCxnSpPr>
        <p:spPr>
          <a:xfrm>
            <a:off x="8271760" y="5840095"/>
            <a:ext cx="2404871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D6FE5D5-EDA2-6B0D-2BA6-CAE88F3D2607}"/>
              </a:ext>
            </a:extLst>
          </p:cNvPr>
          <p:cNvCxnSpPr>
            <a:cxnSpLocks/>
          </p:cNvCxnSpPr>
          <p:nvPr/>
        </p:nvCxnSpPr>
        <p:spPr>
          <a:xfrm flipH="1" flipV="1">
            <a:off x="8262616" y="4352671"/>
            <a:ext cx="9144" cy="148742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981F3E8-78CA-3E36-78B3-AC6BE10CC46C}"/>
              </a:ext>
            </a:extLst>
          </p:cNvPr>
          <p:cNvCxnSpPr>
            <a:cxnSpLocks/>
          </p:cNvCxnSpPr>
          <p:nvPr/>
        </p:nvCxnSpPr>
        <p:spPr>
          <a:xfrm flipH="1" flipV="1">
            <a:off x="10672059" y="4346576"/>
            <a:ext cx="9144" cy="148742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586DF0D-CA24-71AF-2B94-A925911009E2}"/>
              </a:ext>
            </a:extLst>
          </p:cNvPr>
          <p:cNvCxnSpPr>
            <a:cxnSpLocks/>
          </p:cNvCxnSpPr>
          <p:nvPr/>
        </p:nvCxnSpPr>
        <p:spPr>
          <a:xfrm>
            <a:off x="900000" y="6791071"/>
            <a:ext cx="1588008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A5BD059-7CCD-9FD4-2B35-DB2B4D6ABFD4}"/>
              </a:ext>
            </a:extLst>
          </p:cNvPr>
          <p:cNvCxnSpPr>
            <a:cxnSpLocks/>
          </p:cNvCxnSpPr>
          <p:nvPr/>
        </p:nvCxnSpPr>
        <p:spPr>
          <a:xfrm>
            <a:off x="900000" y="6315775"/>
            <a:ext cx="1588008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5B8DDA3-3612-E1C3-7548-AD8B422C677C}"/>
              </a:ext>
            </a:extLst>
          </p:cNvPr>
          <p:cNvCxnSpPr>
            <a:cxnSpLocks/>
          </p:cNvCxnSpPr>
          <p:nvPr/>
        </p:nvCxnSpPr>
        <p:spPr>
          <a:xfrm>
            <a:off x="4141986" y="4346576"/>
            <a:ext cx="794004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9AAB18B-CEAA-8BC6-F089-E003604D21A1}"/>
              </a:ext>
            </a:extLst>
          </p:cNvPr>
          <p:cNvCxnSpPr>
            <a:cxnSpLocks/>
          </p:cNvCxnSpPr>
          <p:nvPr/>
        </p:nvCxnSpPr>
        <p:spPr>
          <a:xfrm>
            <a:off x="4141986" y="6791071"/>
            <a:ext cx="794004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A4D3F43-4B6F-B0B9-618B-E9CA9F6C4A34}"/>
              </a:ext>
            </a:extLst>
          </p:cNvPr>
          <p:cNvCxnSpPr>
            <a:cxnSpLocks/>
          </p:cNvCxnSpPr>
          <p:nvPr/>
        </p:nvCxnSpPr>
        <p:spPr>
          <a:xfrm>
            <a:off x="4141986" y="5331271"/>
            <a:ext cx="794004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B41CB97-176F-7164-2D72-27289D770C00}"/>
              </a:ext>
            </a:extLst>
          </p:cNvPr>
          <p:cNvCxnSpPr>
            <a:cxnSpLocks/>
          </p:cNvCxnSpPr>
          <p:nvPr/>
        </p:nvCxnSpPr>
        <p:spPr>
          <a:xfrm>
            <a:off x="4141986" y="6315775"/>
            <a:ext cx="794004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AF88FEB-5B15-E890-B245-C0FA7EF1EE3B}"/>
              </a:ext>
            </a:extLst>
          </p:cNvPr>
          <p:cNvCxnSpPr>
            <a:cxnSpLocks/>
          </p:cNvCxnSpPr>
          <p:nvPr/>
        </p:nvCxnSpPr>
        <p:spPr>
          <a:xfrm>
            <a:off x="4141986" y="4355528"/>
            <a:ext cx="0" cy="97574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6C7F5B4-5E22-7522-15DC-34B034F2F34F}"/>
              </a:ext>
            </a:extLst>
          </p:cNvPr>
          <p:cNvCxnSpPr>
            <a:cxnSpLocks/>
          </p:cNvCxnSpPr>
          <p:nvPr/>
        </p:nvCxnSpPr>
        <p:spPr>
          <a:xfrm>
            <a:off x="4935990" y="4346576"/>
            <a:ext cx="0" cy="97574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6C3B975-1D51-B8E6-DACE-3F42D3B31589}"/>
              </a:ext>
            </a:extLst>
          </p:cNvPr>
          <p:cNvCxnSpPr>
            <a:cxnSpLocks/>
          </p:cNvCxnSpPr>
          <p:nvPr/>
        </p:nvCxnSpPr>
        <p:spPr>
          <a:xfrm>
            <a:off x="4935990" y="6315775"/>
            <a:ext cx="0" cy="4874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81C795-D957-BB14-34A0-925790A5068D}"/>
              </a:ext>
            </a:extLst>
          </p:cNvPr>
          <p:cNvCxnSpPr>
            <a:cxnSpLocks/>
          </p:cNvCxnSpPr>
          <p:nvPr/>
        </p:nvCxnSpPr>
        <p:spPr>
          <a:xfrm>
            <a:off x="4168161" y="6303583"/>
            <a:ext cx="0" cy="4874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83CA252-DF85-CBE4-0DC1-7D62E43537F9}"/>
              </a:ext>
            </a:extLst>
          </p:cNvPr>
          <p:cNvCxnSpPr>
            <a:cxnSpLocks/>
          </p:cNvCxnSpPr>
          <p:nvPr/>
        </p:nvCxnSpPr>
        <p:spPr>
          <a:xfrm>
            <a:off x="2523327" y="6315775"/>
            <a:ext cx="0" cy="4874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49B4BC6-9EDD-0CF4-9D63-00B0A2C5E045}"/>
              </a:ext>
            </a:extLst>
          </p:cNvPr>
          <p:cNvCxnSpPr>
            <a:cxnSpLocks/>
          </p:cNvCxnSpPr>
          <p:nvPr/>
        </p:nvCxnSpPr>
        <p:spPr>
          <a:xfrm>
            <a:off x="900000" y="6333967"/>
            <a:ext cx="0" cy="4874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969C8AF1-72B3-684D-2584-B1EB01739645}"/>
              </a:ext>
            </a:extLst>
          </p:cNvPr>
          <p:cNvSpPr txBox="1">
            <a:spLocks/>
          </p:cNvSpPr>
          <p:nvPr/>
        </p:nvSpPr>
        <p:spPr bwMode="auto">
          <a:xfrm>
            <a:off x="2019645" y="7134588"/>
            <a:ext cx="1796700" cy="63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358775" indent="-358775" algn="l" defTabSz="649288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649288" rtl="0" fontAlgn="base">
              <a:spcBef>
                <a:spcPct val="0"/>
              </a:spcBef>
              <a:spcAft>
                <a:spcPct val="0"/>
              </a:spcAft>
              <a:buFont typeface="Lucida Grande" panose="020B0600040502020204" pitchFamily="34" charset="0"/>
              <a:buChar char="-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358775" algn="l" defTabSz="649288" rtl="0" fontAlgn="base">
              <a:spcBef>
                <a:spcPct val="0"/>
              </a:spcBef>
              <a:spcAft>
                <a:spcPct val="0"/>
              </a:spcAft>
              <a:buFont typeface="Lucida Grande" panose="020B06000405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300" indent="-358775" algn="l" defTabSz="649288" rtl="0" fontAlgn="base">
              <a:spcBef>
                <a:spcPct val="0"/>
              </a:spcBef>
              <a:spcAft>
                <a:spcPct val="0"/>
              </a:spcAft>
              <a:buFont typeface="Lucida Grande" panose="020B0600040502020204" pitchFamily="34" charset="0"/>
              <a:buChar char="-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06588" indent="-358775" algn="l" defTabSz="649288" rtl="0" fontAlgn="base">
              <a:spcBef>
                <a:spcPct val="0"/>
              </a:spcBef>
              <a:spcAft>
                <a:spcPct val="0"/>
              </a:spcAft>
              <a:buFont typeface="Lucida Grande" panose="020B0600040502020204" pitchFamily="34" charset="0"/>
              <a:buChar char="-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516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791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7067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7342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cs typeface="Arial"/>
              </a:rPr>
              <a:t>4 partitions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347E151E-DA4C-CA3D-43A9-71BDD4C66F85}"/>
              </a:ext>
            </a:extLst>
          </p:cNvPr>
          <p:cNvSpPr txBox="1">
            <a:spLocks/>
          </p:cNvSpPr>
          <p:nvPr/>
        </p:nvSpPr>
        <p:spPr bwMode="auto">
          <a:xfrm>
            <a:off x="9391405" y="7134203"/>
            <a:ext cx="1796700" cy="63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358775" indent="-358775" algn="l" defTabSz="649288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649288" rtl="0" fontAlgn="base">
              <a:spcBef>
                <a:spcPct val="0"/>
              </a:spcBef>
              <a:spcAft>
                <a:spcPct val="0"/>
              </a:spcAft>
              <a:buFont typeface="Lucida Grande" panose="020B0600040502020204" pitchFamily="34" charset="0"/>
              <a:buChar char="-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358775" algn="l" defTabSz="649288" rtl="0" fontAlgn="base">
              <a:spcBef>
                <a:spcPct val="0"/>
              </a:spcBef>
              <a:spcAft>
                <a:spcPct val="0"/>
              </a:spcAft>
              <a:buFont typeface="Lucida Grande" panose="020B06000405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300" indent="-358775" algn="l" defTabSz="649288" rtl="0" fontAlgn="base">
              <a:spcBef>
                <a:spcPct val="0"/>
              </a:spcBef>
              <a:spcAft>
                <a:spcPct val="0"/>
              </a:spcAft>
              <a:buFont typeface="Lucida Grande" panose="020B0600040502020204" pitchFamily="34" charset="0"/>
              <a:buChar char="-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06588" indent="-358775" algn="l" defTabSz="649288" rtl="0" fontAlgn="base">
              <a:spcBef>
                <a:spcPct val="0"/>
              </a:spcBef>
              <a:spcAft>
                <a:spcPct val="0"/>
              </a:spcAft>
              <a:buFont typeface="Lucida Grande" panose="020B0600040502020204" pitchFamily="34" charset="0"/>
              <a:buChar char="-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516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791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7067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7342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cs typeface="Arial"/>
              </a:rPr>
              <a:t>1 partition</a:t>
            </a:r>
          </a:p>
        </p:txBody>
      </p:sp>
    </p:spTree>
    <p:extLst>
      <p:ext uri="{BB962C8B-B14F-4D97-AF65-F5344CB8AC3E}">
        <p14:creationId xmlns:p14="http://schemas.microsoft.com/office/powerpoint/2010/main" val="1586830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59198B-8831-64B6-3954-086D94E3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Arial"/>
              </a:rPr>
              <a:t>Rotate: 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69A209-7505-EF30-2926-3663130D3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cs typeface="Arial"/>
              </a:rPr>
              <a:t>Implement rotate</a:t>
            </a:r>
          </a:p>
          <a:p>
            <a:r>
              <a:rPr lang="nl-NL" dirty="0">
                <a:cs typeface="Arial"/>
              </a:rPr>
              <a:t>relax.ipynb</a:t>
            </a:r>
          </a:p>
          <a:p>
            <a:pPr marL="718820" lvl="1">
              <a:buFont typeface="Courier New" panose="020B0604020202020204" pitchFamily="34" charset="0"/>
              <a:buChar char="o"/>
            </a:pPr>
            <a:r>
              <a:rPr lang="nl-NL" dirty="0">
                <a:cs typeface="Arial"/>
              </a:rPr>
              <a:t>Task 1 and 2</a:t>
            </a:r>
          </a:p>
        </p:txBody>
      </p:sp>
    </p:spTree>
    <p:extLst>
      <p:ext uri="{BB962C8B-B14F-4D97-AF65-F5344CB8AC3E}">
        <p14:creationId xmlns:p14="http://schemas.microsoft.com/office/powerpoint/2010/main" val="324614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BC66-919F-824B-8873-B57C54C9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defined types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1510F-C227-2F49-B921-A8EFF2650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>
                <a:cs typeface="Arial"/>
              </a:rPr>
              <a:t>What does this function do?</a:t>
            </a:r>
            <a:br>
              <a:rPr lang="en-US">
                <a:cs typeface="Arial"/>
              </a:rPr>
            </a:br>
            <a:br>
              <a:rPr lang="en-US">
                <a:cs typeface="Arial"/>
              </a:rPr>
            </a:br>
            <a:r>
              <a:rPr lang="en-US">
                <a:cs typeface="Arial"/>
              </a:rPr>
              <a:t>double[2] </a:t>
            </a:r>
            <a:r>
              <a:rPr lang="en-US" err="1">
                <a:cs typeface="Arial"/>
              </a:rPr>
              <a:t>conj</a:t>
            </a:r>
            <a:r>
              <a:rPr lang="en-US">
                <a:cs typeface="Arial"/>
              </a:rPr>
              <a:t>(double[2] z)</a:t>
            </a:r>
          </a:p>
          <a:p>
            <a:pPr marL="0" indent="0">
              <a:buNone/>
            </a:pPr>
            <a:r>
              <a:rPr lang="en-US">
                <a:cs typeface="Arial"/>
              </a:rPr>
              <a:t>    {</a:t>
            </a:r>
            <a:br>
              <a:rPr lang="en-US">
                <a:cs typeface="Arial"/>
              </a:rPr>
            </a:br>
            <a:r>
              <a:rPr lang="en-US">
                <a:cs typeface="Arial"/>
              </a:rPr>
              <a:t>        return [z[0], -z[1]];</a:t>
            </a:r>
            <a:br>
              <a:rPr lang="en-US">
                <a:cs typeface="Arial"/>
              </a:rPr>
            </a:br>
            <a:r>
              <a:rPr lang="en-US">
                <a:cs typeface="Arial"/>
              </a:rPr>
              <a:t>    }</a:t>
            </a:r>
          </a:p>
        </p:txBody>
      </p:sp>
    </p:spTree>
    <p:extLst>
      <p:ext uri="{BB962C8B-B14F-4D97-AF65-F5344CB8AC3E}">
        <p14:creationId xmlns:p14="http://schemas.microsoft.com/office/powerpoint/2010/main" val="344494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BC66-919F-824B-8873-B57C54C9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defined types</a:t>
            </a:r>
            <a:endParaRPr lang="nl-NL"/>
          </a:p>
        </p:txBody>
      </p:sp>
      <p:pic>
        <p:nvPicPr>
          <p:cNvPr id="4" name="Afbeelding 3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028874AF-497D-1D07-AFF7-09E09BAD4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406" y="1656268"/>
            <a:ext cx="9940470" cy="594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9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BC66-919F-824B-8873-B57C54C9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defined types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1510F-C227-2F49-B921-A8EFF2650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>
                <a:cs typeface="Arial"/>
              </a:rPr>
              <a:t>This is much better!</a:t>
            </a:r>
            <a:br>
              <a:rPr lang="en-US">
                <a:cs typeface="Arial"/>
              </a:rPr>
            </a:br>
            <a:br>
              <a:rPr lang="en-US">
                <a:cs typeface="Arial"/>
              </a:rPr>
            </a:br>
            <a:r>
              <a:rPr lang="en-US">
                <a:cs typeface="Arial"/>
              </a:rPr>
              <a:t>complex </a:t>
            </a:r>
            <a:r>
              <a:rPr lang="en-US" err="1">
                <a:cs typeface="Arial"/>
              </a:rPr>
              <a:t>conj</a:t>
            </a:r>
            <a:r>
              <a:rPr lang="en-US">
                <a:cs typeface="Arial"/>
              </a:rPr>
              <a:t>(complex z)</a:t>
            </a:r>
          </a:p>
          <a:p>
            <a:pPr marL="0" indent="0">
              <a:buNone/>
            </a:pPr>
            <a:r>
              <a:rPr lang="en-US">
                <a:cs typeface="Arial"/>
              </a:rPr>
              <a:t>    {</a:t>
            </a:r>
            <a:br>
              <a:rPr lang="en-US">
                <a:cs typeface="Arial"/>
              </a:rPr>
            </a:br>
            <a:r>
              <a:rPr lang="en-US">
                <a:cs typeface="Arial"/>
              </a:rPr>
              <a:t>        return toc(real(z), -</a:t>
            </a:r>
            <a:r>
              <a:rPr lang="en-US" err="1">
                <a:cs typeface="Arial"/>
              </a:rPr>
              <a:t>imag</a:t>
            </a:r>
            <a:r>
              <a:rPr lang="en-US">
                <a:cs typeface="Arial"/>
              </a:rPr>
              <a:t>(z));</a:t>
            </a:r>
            <a:br>
              <a:rPr lang="en-US">
                <a:cs typeface="Arial"/>
              </a:rPr>
            </a:br>
            <a:r>
              <a:rPr lang="en-US">
                <a:cs typeface="Arial"/>
              </a:rPr>
              <a:t>    }</a:t>
            </a:r>
          </a:p>
        </p:txBody>
      </p:sp>
      <p:pic>
        <p:nvPicPr>
          <p:cNvPr id="5" name="Afbeelding 4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3E7EF86D-0F20-E323-151E-33774D42B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58" y="4464461"/>
            <a:ext cx="9677080" cy="329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8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BC66-919F-824B-8873-B57C54C9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defined types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1510F-C227-2F49-B921-A8EFF2650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>
                <a:cs typeface="Arial"/>
              </a:rPr>
              <a:t>User defined-types allow the programmer to deal with the second version, but the compiler with the first.</a:t>
            </a:r>
            <a:br>
              <a:rPr lang="en-US">
                <a:cs typeface="Arial"/>
              </a:rPr>
            </a:br>
            <a:endParaRPr lang="en-US">
              <a:cs typeface="Arial"/>
            </a:endParaRPr>
          </a:p>
          <a:p>
            <a:r>
              <a:rPr lang="en-US">
                <a:cs typeface="Arial"/>
              </a:rPr>
              <a:t>typedef double[2] complex;</a:t>
            </a:r>
            <a:br>
              <a:rPr lang="en-US"/>
            </a:br>
            <a:endParaRPr lang="en-US"/>
          </a:p>
          <a:p>
            <a:r>
              <a:rPr lang="en-US">
                <a:cs typeface="Arial"/>
              </a:rPr>
              <a:t>Helper functions can be defined in a module / </a:t>
            </a:r>
            <a:r>
              <a:rPr lang="en-US" err="1">
                <a:cs typeface="Arial"/>
              </a:rPr>
              <a:t>stdlib</a:t>
            </a:r>
            <a:r>
              <a:rPr lang="en-US">
                <a:cs typeface="Arial"/>
              </a:rPr>
              <a:t>, abstracting all this away.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3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BC66-919F-824B-8873-B57C54C9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defined types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1510F-C227-2F49-B921-A8EFF2650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00" y="1675309"/>
            <a:ext cx="11160000" cy="6120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Arial"/>
              </a:rPr>
              <a:t>typedef double[2] complex;</a:t>
            </a:r>
            <a:endParaRPr lang="nl-NL" dirty="0">
              <a:cs typeface="Arial"/>
            </a:endParaRPr>
          </a:p>
          <a:p>
            <a:pPr marL="0" indent="0">
              <a:buNone/>
            </a:pPr>
            <a:endParaRPr lang="en-US">
              <a:cs typeface="Arial"/>
            </a:endParaRPr>
          </a:p>
          <a:p>
            <a:pPr marL="0" indent="0">
              <a:buNone/>
            </a:pPr>
            <a:r>
              <a:rPr lang="en-US" dirty="0">
                <a:cs typeface="Arial"/>
              </a:rPr>
              <a:t>double real(complex z)</a:t>
            </a:r>
          </a:p>
          <a:p>
            <a:pPr marL="0" indent="0">
              <a:buNone/>
            </a:pPr>
            <a:r>
              <a:rPr lang="en-US" dirty="0">
                <a:cs typeface="Arial"/>
              </a:rPr>
              <a:t>{</a:t>
            </a:r>
          </a:p>
          <a:p>
            <a:pPr marL="0" indent="0">
              <a:buNone/>
            </a:pPr>
            <a:r>
              <a:rPr lang="en-US" dirty="0">
                <a:cs typeface="Arial"/>
              </a:rPr>
              <a:t>    return ((double[2])z)[0];</a:t>
            </a:r>
          </a:p>
          <a:p>
            <a:pPr marL="0" indent="0">
              <a:buNone/>
            </a:pPr>
            <a:r>
              <a:rPr lang="en-US" dirty="0">
                <a:cs typeface="Arial"/>
              </a:rPr>
              <a:t>}</a:t>
            </a:r>
            <a:br>
              <a:rPr lang="en-US" dirty="0">
                <a:cs typeface="Arial"/>
              </a:rPr>
            </a:b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complex toc(double real, double </a:t>
            </a:r>
            <a:r>
              <a:rPr lang="en-US" dirty="0" err="1">
                <a:cs typeface="Arial"/>
              </a:rPr>
              <a:t>imag</a:t>
            </a:r>
            <a:r>
              <a:rPr lang="en-US" dirty="0">
                <a:cs typeface="Arial"/>
              </a:rPr>
              <a:t>)</a:t>
            </a:r>
          </a:p>
          <a:p>
            <a:pPr marL="0" indent="0">
              <a:buNone/>
            </a:pPr>
            <a:r>
              <a:rPr lang="en-US" dirty="0">
                <a:cs typeface="Arial"/>
              </a:rPr>
              <a:t>{</a:t>
            </a:r>
          </a:p>
          <a:p>
            <a:pPr marL="0" indent="0">
              <a:buNone/>
            </a:pPr>
            <a:r>
              <a:rPr lang="en-US" dirty="0">
                <a:cs typeface="Arial"/>
              </a:rPr>
              <a:t>    return (complex)[real, </a:t>
            </a:r>
            <a:r>
              <a:rPr lang="en-US" dirty="0" err="1">
                <a:cs typeface="Arial"/>
              </a:rPr>
              <a:t>imag</a:t>
            </a:r>
            <a:r>
              <a:rPr lang="en-US" dirty="0">
                <a:cs typeface="Arial"/>
              </a:rPr>
              <a:t>];</a:t>
            </a:r>
          </a:p>
          <a:p>
            <a:pPr marL="0" indent="0">
              <a:buNone/>
            </a:pPr>
            <a:r>
              <a:rPr lang="en-US" dirty="0">
                <a:cs typeface="Arial"/>
              </a:rPr>
              <a:t>}</a:t>
            </a:r>
          </a:p>
          <a:p>
            <a:pPr marL="0" indent="0">
              <a:buNone/>
            </a:pPr>
            <a:endParaRPr lang="en-US">
              <a:cs typeface="Arial"/>
            </a:endParaRPr>
          </a:p>
          <a:p>
            <a:pPr marL="0" indent="0">
              <a:buNone/>
            </a:pPr>
            <a:r>
              <a:rPr lang="en-US" dirty="0">
                <a:cs typeface="Arial"/>
              </a:rPr>
              <a:t>double norm(complex z)</a:t>
            </a:r>
          </a:p>
          <a:p>
            <a:pPr marL="0" indent="0">
              <a:buNone/>
            </a:pPr>
            <a:r>
              <a:rPr lang="en-US" dirty="0">
                <a:cs typeface="Arial"/>
              </a:rPr>
              <a:t>{</a:t>
            </a:r>
          </a:p>
          <a:p>
            <a:pPr marL="0" indent="0">
              <a:buNone/>
            </a:pPr>
            <a:r>
              <a:rPr lang="en-US" dirty="0">
                <a:cs typeface="Arial"/>
              </a:rPr>
              <a:t>    return sqrt(real(z) * real(z) + </a:t>
            </a:r>
            <a:r>
              <a:rPr lang="en-US" dirty="0" err="1">
                <a:cs typeface="Arial"/>
              </a:rPr>
              <a:t>imag</a:t>
            </a:r>
            <a:r>
              <a:rPr lang="en-US" dirty="0">
                <a:cs typeface="Arial"/>
              </a:rPr>
              <a:t>(z) * </a:t>
            </a:r>
            <a:r>
              <a:rPr lang="en-US" dirty="0" err="1">
                <a:cs typeface="Arial"/>
              </a:rPr>
              <a:t>imag</a:t>
            </a:r>
            <a:r>
              <a:rPr lang="en-US" dirty="0">
                <a:cs typeface="Arial"/>
              </a:rPr>
              <a:t>(z));</a:t>
            </a:r>
          </a:p>
          <a:p>
            <a:pPr marL="0" indent="0">
              <a:buNone/>
            </a:pPr>
            <a:r>
              <a:rPr lang="en-US" dirty="0"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011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BC66-919F-824B-8873-B57C54C9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defined types: exercise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1510F-C227-2F49-B921-A8EFF2650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00" y="1675309"/>
            <a:ext cx="11160000" cy="6120000"/>
          </a:xfrm>
        </p:spPr>
        <p:txBody>
          <a:bodyPr/>
          <a:lstStyle/>
          <a:p>
            <a:pPr marL="342900" indent="-342900"/>
            <a:r>
              <a:rPr lang="en-US">
                <a:cs typeface="Arial"/>
              </a:rPr>
              <a:t>Define a </a:t>
            </a:r>
            <a:r>
              <a:rPr lang="en-US" err="1">
                <a:cs typeface="Arial"/>
              </a:rPr>
              <a:t>complexf</a:t>
            </a:r>
            <a:r>
              <a:rPr lang="en-US">
                <a:cs typeface="Arial"/>
              </a:rPr>
              <a:t> that uses float instead of double</a:t>
            </a:r>
          </a:p>
          <a:p>
            <a:pPr marL="342900" indent="-342900"/>
            <a:r>
              <a:rPr lang="en-US">
                <a:cs typeface="Arial"/>
              </a:rPr>
              <a:t>Overload the necessary functions taking complex with </a:t>
            </a:r>
            <a:r>
              <a:rPr lang="en-US" err="1">
                <a:cs typeface="Arial"/>
              </a:rPr>
              <a:t>complexf</a:t>
            </a:r>
            <a:r>
              <a:rPr lang="en-US">
                <a:cs typeface="Arial"/>
              </a:rPr>
              <a:t> versions</a:t>
            </a:r>
          </a:p>
          <a:p>
            <a:pPr marL="342900" indent="-342900"/>
            <a:r>
              <a:rPr lang="en-US">
                <a:cs typeface="Arial"/>
              </a:rPr>
              <a:t>Can you still compile and run Tier1 after a search replace?</a:t>
            </a:r>
            <a:br>
              <a:rPr lang="en-US">
                <a:cs typeface="Arial"/>
              </a:rPr>
            </a:br>
            <a:r>
              <a:rPr lang="en-US">
                <a:cs typeface="Arial"/>
              </a:rPr>
              <a:t>(e.g. sed -</a:t>
            </a:r>
            <a:r>
              <a:rPr lang="en-US" err="1">
                <a:cs typeface="Arial"/>
              </a:rPr>
              <a:t>i</a:t>
            </a:r>
            <a:r>
              <a:rPr lang="en-US">
                <a:cs typeface="Arial"/>
              </a:rPr>
              <a:t> 's/complex/</a:t>
            </a:r>
            <a:r>
              <a:rPr lang="en-US" err="1">
                <a:cs typeface="Arial"/>
              </a:rPr>
              <a:t>complexf</a:t>
            </a:r>
            <a:r>
              <a:rPr lang="en-US">
                <a:cs typeface="Arial"/>
              </a:rPr>
              <a:t>/g' *sac ) </a:t>
            </a:r>
          </a:p>
        </p:txBody>
      </p:sp>
    </p:spTree>
    <p:extLst>
      <p:ext uri="{BB962C8B-B14F-4D97-AF65-F5344CB8AC3E}">
        <p14:creationId xmlns:p14="http://schemas.microsoft.com/office/powerpoint/2010/main" val="220414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A7AB9-F1A4-513F-DDA6-BB98FBA8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Arial"/>
              </a:rPr>
              <a:t>Records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ECC9A4-E1A4-FBAE-A388-1C48C39AB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err="1">
                <a:cs typeface="Arial"/>
              </a:rPr>
              <a:t>Alternatively</a:t>
            </a:r>
            <a:r>
              <a:rPr lang="nl-NL" dirty="0">
                <a:cs typeface="Arial"/>
              </a:rPr>
              <a:t>, we </a:t>
            </a:r>
            <a:r>
              <a:rPr lang="nl-NL" err="1">
                <a:cs typeface="Arial"/>
              </a:rPr>
              <a:t>could</a:t>
            </a:r>
            <a:r>
              <a:rPr lang="nl-NL" dirty="0">
                <a:cs typeface="Arial"/>
              </a:rPr>
              <a:t> </a:t>
            </a:r>
            <a:r>
              <a:rPr lang="nl-NL" err="1">
                <a:cs typeface="Arial"/>
              </a:rPr>
              <a:t>define</a:t>
            </a:r>
            <a:r>
              <a:rPr lang="nl-NL" dirty="0">
                <a:cs typeface="Arial"/>
              </a:rPr>
              <a:t> complex </a:t>
            </a:r>
            <a:r>
              <a:rPr lang="nl-NL" err="1">
                <a:cs typeface="Arial"/>
              </a:rPr>
              <a:t>numbers</a:t>
            </a:r>
            <a:r>
              <a:rPr lang="nl-NL" dirty="0">
                <a:cs typeface="Arial"/>
              </a:rPr>
              <a:t> as a record</a:t>
            </a:r>
          </a:p>
          <a:p>
            <a:endParaRPr lang="nl-NL" dirty="0">
              <a:cs typeface="Arial"/>
            </a:endParaRPr>
          </a:p>
          <a:p>
            <a:pPr marL="0" indent="0">
              <a:buNone/>
            </a:pPr>
            <a:endParaRPr lang="nl-NL" dirty="0">
              <a:cs typeface="Arial"/>
            </a:endParaRPr>
          </a:p>
          <a:p>
            <a:pPr marL="0" indent="0">
              <a:buNone/>
            </a:pPr>
            <a:r>
              <a:rPr lang="nl-NL" dirty="0" err="1">
                <a:cs typeface="Arial"/>
              </a:rPr>
              <a:t>struct</a:t>
            </a:r>
            <a:r>
              <a:rPr lang="nl-NL" dirty="0">
                <a:cs typeface="Arial"/>
              </a:rPr>
              <a:t> Complex {</a:t>
            </a:r>
          </a:p>
          <a:p>
            <a:pPr marL="0" indent="0">
              <a:buNone/>
            </a:pPr>
            <a:r>
              <a:rPr lang="nl-NL" dirty="0">
                <a:cs typeface="Arial"/>
              </a:rPr>
              <a:t>    double real;</a:t>
            </a:r>
          </a:p>
          <a:p>
            <a:pPr marL="0" indent="0">
              <a:buNone/>
            </a:pPr>
            <a:r>
              <a:rPr lang="nl-NL" dirty="0">
                <a:cs typeface="Arial"/>
              </a:rPr>
              <a:t>    double </a:t>
            </a:r>
            <a:r>
              <a:rPr lang="nl-NL" dirty="0" err="1">
                <a:cs typeface="Arial"/>
              </a:rPr>
              <a:t>imag</a:t>
            </a:r>
            <a:r>
              <a:rPr lang="nl-NL" dirty="0">
                <a:cs typeface="Arial"/>
              </a:rPr>
              <a:t>;</a:t>
            </a:r>
          </a:p>
          <a:p>
            <a:pPr marL="0" indent="0">
              <a:buNone/>
            </a:pPr>
            <a:r>
              <a:rPr lang="nl-NL" dirty="0">
                <a:cs typeface="Arial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76446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522AB-729E-CF73-D8C0-ED6C7C07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Arial"/>
              </a:rPr>
              <a:t>Records</a:t>
            </a:r>
            <a:endParaRPr lang="nl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88EFA5-8AFF-1E97-AF81-26504C975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00" y="1675309"/>
            <a:ext cx="11160000" cy="6120000"/>
          </a:xfrm>
        </p:spPr>
        <p:txBody>
          <a:bodyPr/>
          <a:lstStyle/>
          <a:p>
            <a:pPr marL="0" indent="0">
              <a:buNone/>
            </a:pPr>
            <a:endParaRPr lang="en-US">
              <a:cs typeface="Arial"/>
            </a:endParaRPr>
          </a:p>
          <a:p>
            <a:pPr marL="0" indent="0">
              <a:buNone/>
            </a:pPr>
            <a:r>
              <a:rPr lang="en-US" dirty="0">
                <a:cs typeface="Arial"/>
              </a:rPr>
              <a:t>double real(struct Complex z)</a:t>
            </a:r>
          </a:p>
          <a:p>
            <a:pPr marL="0" indent="0">
              <a:buNone/>
            </a:pPr>
            <a:r>
              <a:rPr lang="en-US" dirty="0">
                <a:cs typeface="Arial"/>
              </a:rPr>
              <a:t>{</a:t>
            </a:r>
          </a:p>
          <a:p>
            <a:pPr marL="0" indent="0">
              <a:buNone/>
            </a:pPr>
            <a:r>
              <a:rPr lang="en-US" dirty="0">
                <a:cs typeface="Arial"/>
              </a:rPr>
              <a:t>    return </a:t>
            </a:r>
            <a:r>
              <a:rPr lang="en-US" dirty="0" err="1">
                <a:cs typeface="Arial"/>
              </a:rPr>
              <a:t>z.real</a:t>
            </a:r>
            <a:r>
              <a:rPr lang="en-US" dirty="0">
                <a:cs typeface="Arial"/>
              </a:rPr>
              <a:t>;</a:t>
            </a:r>
          </a:p>
          <a:p>
            <a:pPr marL="0" indent="0">
              <a:buNone/>
            </a:pPr>
            <a:r>
              <a:rPr lang="en-US" dirty="0">
                <a:cs typeface="Arial"/>
              </a:rPr>
              <a:t>}</a:t>
            </a:r>
            <a:br>
              <a:rPr lang="en-US" dirty="0">
                <a:cs typeface="Arial"/>
              </a:rPr>
            </a:b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complex toc(double real, double </a:t>
            </a:r>
            <a:r>
              <a:rPr lang="en-US" dirty="0" err="1">
                <a:cs typeface="Arial"/>
              </a:rPr>
              <a:t>imag</a:t>
            </a:r>
            <a:r>
              <a:rPr lang="en-US" dirty="0">
                <a:cs typeface="Arial"/>
              </a:rPr>
              <a:t>)</a:t>
            </a:r>
          </a:p>
          <a:p>
            <a:pPr marL="0" indent="0">
              <a:buNone/>
            </a:pPr>
            <a:r>
              <a:rPr lang="en-US" dirty="0">
                <a:cs typeface="Arial"/>
              </a:rPr>
              <a:t>{</a:t>
            </a:r>
          </a:p>
          <a:p>
            <a:pPr marL="0" indent="0">
              <a:buNone/>
            </a:pPr>
            <a:r>
              <a:rPr lang="en-US" dirty="0">
                <a:cs typeface="Arial"/>
              </a:rPr>
              <a:t>    return Complex{ real, </a:t>
            </a:r>
            <a:r>
              <a:rPr lang="en-US" dirty="0" err="1">
                <a:cs typeface="Arial"/>
              </a:rPr>
              <a:t>imag</a:t>
            </a:r>
            <a:r>
              <a:rPr lang="en-US" dirty="0">
                <a:cs typeface="Arial"/>
              </a:rPr>
              <a:t> };</a:t>
            </a:r>
          </a:p>
          <a:p>
            <a:pPr marL="0" indent="0">
              <a:buNone/>
            </a:pPr>
            <a:r>
              <a:rPr lang="en-US" dirty="0">
                <a:cs typeface="Arial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>
              <a:cs typeface="Arial"/>
            </a:endParaRPr>
          </a:p>
          <a:p>
            <a:pPr marL="0" indent="0">
              <a:buNone/>
            </a:pPr>
            <a:r>
              <a:rPr lang="en-US" dirty="0">
                <a:cs typeface="Arial"/>
              </a:rPr>
              <a:t>double norm(struct Complex z)</a:t>
            </a:r>
          </a:p>
          <a:p>
            <a:pPr marL="0" indent="0">
              <a:buNone/>
            </a:pPr>
            <a:r>
              <a:rPr lang="en-US" dirty="0">
                <a:cs typeface="Arial"/>
              </a:rPr>
              <a:t>{</a:t>
            </a:r>
          </a:p>
          <a:p>
            <a:pPr marL="0" indent="0">
              <a:buNone/>
            </a:pPr>
            <a:r>
              <a:rPr lang="en-US" dirty="0">
                <a:cs typeface="Arial"/>
              </a:rPr>
              <a:t>    return sqrt(</a:t>
            </a:r>
            <a:r>
              <a:rPr lang="en-US" dirty="0" err="1">
                <a:cs typeface="Arial"/>
              </a:rPr>
              <a:t>z.real</a:t>
            </a:r>
            <a:r>
              <a:rPr lang="en-US" dirty="0">
                <a:cs typeface="Arial"/>
              </a:rPr>
              <a:t> * </a:t>
            </a:r>
            <a:r>
              <a:rPr lang="en-US" dirty="0" err="1">
                <a:cs typeface="Arial"/>
              </a:rPr>
              <a:t>z.real</a:t>
            </a:r>
            <a:r>
              <a:rPr lang="en-US" dirty="0">
                <a:cs typeface="Arial"/>
              </a:rPr>
              <a:t> + </a:t>
            </a:r>
            <a:r>
              <a:rPr lang="en-US" dirty="0" err="1">
                <a:cs typeface="Arial"/>
              </a:rPr>
              <a:t>z.imag</a:t>
            </a:r>
            <a:r>
              <a:rPr lang="en-US" dirty="0">
                <a:cs typeface="Arial"/>
              </a:rPr>
              <a:t> * </a:t>
            </a:r>
            <a:r>
              <a:rPr lang="en-US" dirty="0" err="1">
                <a:cs typeface="Arial"/>
              </a:rPr>
              <a:t>z.imag</a:t>
            </a:r>
            <a:r>
              <a:rPr lang="en-US" dirty="0">
                <a:cs typeface="Arial"/>
              </a:rPr>
              <a:t>);</a:t>
            </a:r>
          </a:p>
          <a:p>
            <a:pPr marL="0" indent="0">
              <a:buNone/>
            </a:pPr>
            <a:r>
              <a:rPr lang="en-US" dirty="0"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1544098"/>
      </p:ext>
    </p:extLst>
  </p:cSld>
  <p:clrMapOvr>
    <a:masterClrMapping/>
  </p:clrMapOvr>
</p:sld>
</file>

<file path=ppt/theme/theme1.xml><?xml version="1.0" encoding="utf-8"?>
<a:theme xmlns:a="http://schemas.openxmlformats.org/drawingml/2006/main" name="RU PPT Algemeen ENG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RU Titeldia'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 PPT Algemeen ENG 2014</Template>
  <TotalTime>11</TotalTime>
  <Words>653</Words>
  <Application>Microsoft Office PowerPoint</Application>
  <PresentationFormat>Custom</PresentationFormat>
  <Paragraphs>168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Lucida Grande</vt:lpstr>
      <vt:lpstr>RU PPT Algemeen ENG 2014</vt:lpstr>
      <vt:lpstr>RU Titeldia's</vt:lpstr>
      <vt:lpstr>Advanced SaC</vt:lpstr>
      <vt:lpstr>User defined types</vt:lpstr>
      <vt:lpstr>User defined types</vt:lpstr>
      <vt:lpstr>User defined types</vt:lpstr>
      <vt:lpstr>User defined types</vt:lpstr>
      <vt:lpstr>User defined types</vt:lpstr>
      <vt:lpstr>User defined types: exercise</vt:lpstr>
      <vt:lpstr>Records</vt:lpstr>
      <vt:lpstr>Records</vt:lpstr>
      <vt:lpstr>Partitions</vt:lpstr>
      <vt:lpstr>Partitions (2)</vt:lpstr>
      <vt:lpstr>Partitions: exercise</vt:lpstr>
      <vt:lpstr>Rotate</vt:lpstr>
      <vt:lpstr>Rotate</vt:lpstr>
      <vt:lpstr>Rotate: exercise</vt:lpstr>
    </vt:vector>
  </TitlesOfParts>
  <Company>Radboud Universiteit Nijmegen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u560141</dc:creator>
  <cp:lastModifiedBy>Aaldering, J.M. (Jordy)</cp:lastModifiedBy>
  <cp:revision>137</cp:revision>
  <dcterms:created xsi:type="dcterms:W3CDTF">2014-10-09T12:18:01Z</dcterms:created>
  <dcterms:modified xsi:type="dcterms:W3CDTF">2024-05-15T07:03:55Z</dcterms:modified>
</cp:coreProperties>
</file>