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320" r:id="rId3"/>
    <p:sldId id="395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</p:sldIdLst>
  <p:sldSz cx="13003213" cy="9756775"/>
  <p:notesSz cx="6858000" cy="9144000"/>
  <p:defaultTextStyle>
    <a:defPPr>
      <a:defRPr lang="nl-NL"/>
    </a:defPPr>
    <a:lvl1pPr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49288" indent="-192088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00163" indent="-385763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49450" indent="-577850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600325" indent="-771525" algn="l" defTabSz="649288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C725-EA82-28CE-8C8C-F97C0719ED81}" v="368" dt="2024-05-14T09:12:01.955"/>
    <p1510:client id="{5C2B38ED-AC6F-4335-20B9-3C6EF537B7B9}" v="1482" dt="2024-05-14T13:12:59.323"/>
    <p1510:client id="{8E73D74B-67D5-4923-3B30-807258994846}" v="573" dt="2024-05-14T09:59:12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07" y="55"/>
      </p:cViewPr>
      <p:guideLst>
        <p:guide orient="horz" pos="3073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opman, T.J. (Thomas)" userId="S::thomas.koopman@ru.nl::b8343365-123e-4d5b-9ac8-6649a8c80cd4" providerId="AD" clId="Web-{5C2B38ED-AC6F-4335-20B9-3C6EF537B7B9}"/>
    <pc:docChg chg="addSld delSld modSld">
      <pc:chgData name="Koopman, T.J. (Thomas)" userId="S::thomas.koopman@ru.nl::b8343365-123e-4d5b-9ac8-6649a8c80cd4" providerId="AD" clId="Web-{5C2B38ED-AC6F-4335-20B9-3C6EF537B7B9}" dt="2024-05-14T13:12:59.323" v="1462" actId="20577"/>
      <pc:docMkLst>
        <pc:docMk/>
      </pc:docMkLst>
      <pc:sldChg chg="modSp">
        <pc:chgData name="Koopman, T.J. (Thomas)" userId="S::thomas.koopman@ru.nl::b8343365-123e-4d5b-9ac8-6649a8c80cd4" providerId="AD" clId="Web-{5C2B38ED-AC6F-4335-20B9-3C6EF537B7B9}" dt="2024-05-14T10:01:29.346" v="11" actId="20577"/>
        <pc:sldMkLst>
          <pc:docMk/>
          <pc:sldMk cId="0" sldId="320"/>
        </pc:sldMkLst>
        <pc:spChg chg="mod">
          <ac:chgData name="Koopman, T.J. (Thomas)" userId="S::thomas.koopman@ru.nl::b8343365-123e-4d5b-9ac8-6649a8c80cd4" providerId="AD" clId="Web-{5C2B38ED-AC6F-4335-20B9-3C6EF537B7B9}" dt="2024-05-14T10:01:29.346" v="11" actId="20577"/>
          <ac:spMkLst>
            <pc:docMk/>
            <pc:sldMk cId="0" sldId="320"/>
            <ac:spMk id="3074" creationId="{24162953-FF66-FC40-93BA-3B6D480A485B}"/>
          </ac:spMkLst>
        </pc:spChg>
      </pc:sldChg>
      <pc:sldChg chg="del">
        <pc:chgData name="Koopman, T.J. (Thomas)" userId="S::thomas.koopman@ru.nl::b8343365-123e-4d5b-9ac8-6649a8c80cd4" providerId="AD" clId="Web-{5C2B38ED-AC6F-4335-20B9-3C6EF537B7B9}" dt="2024-05-14T11:05:57.290" v="1118"/>
        <pc:sldMkLst>
          <pc:docMk/>
          <pc:sldMk cId="3887581997" sldId="328"/>
        </pc:sldMkLst>
      </pc:sldChg>
      <pc:sldChg chg="del">
        <pc:chgData name="Koopman, T.J. (Thomas)" userId="S::thomas.koopman@ru.nl::b8343365-123e-4d5b-9ac8-6649a8c80cd4" providerId="AD" clId="Web-{5C2B38ED-AC6F-4335-20B9-3C6EF537B7B9}" dt="2024-05-14T11:05:58.087" v="1119"/>
        <pc:sldMkLst>
          <pc:docMk/>
          <pc:sldMk cId="3482186474" sldId="394"/>
        </pc:sldMkLst>
      </pc:sldChg>
      <pc:sldChg chg="modSp">
        <pc:chgData name="Koopman, T.J. (Thomas)" userId="S::thomas.koopman@ru.nl::b8343365-123e-4d5b-9ac8-6649a8c80cd4" providerId="AD" clId="Web-{5C2B38ED-AC6F-4335-20B9-3C6EF537B7B9}" dt="2024-05-14T10:09:09.972" v="257" actId="20577"/>
        <pc:sldMkLst>
          <pc:docMk/>
          <pc:sldMk cId="3444945131" sldId="395"/>
        </pc:sldMkLst>
        <pc:spChg chg="mod">
          <ac:chgData name="Koopman, T.J. (Thomas)" userId="S::thomas.koopman@ru.nl::b8343365-123e-4d5b-9ac8-6649a8c80cd4" providerId="AD" clId="Web-{5C2B38ED-AC6F-4335-20B9-3C6EF537B7B9}" dt="2024-05-14T10:01:35.252" v="18" actId="20577"/>
          <ac:spMkLst>
            <pc:docMk/>
            <pc:sldMk cId="3444945131" sldId="395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5C2B38ED-AC6F-4335-20B9-3C6EF537B7B9}" dt="2024-05-14T10:09:09.972" v="257" actId="20577"/>
          <ac:spMkLst>
            <pc:docMk/>
            <pc:sldMk cId="3444945131" sldId="395"/>
            <ac:spMk id="3" creationId="{3DE1510F-C227-2F49-B921-A8EFF2650B13}"/>
          </ac:spMkLst>
        </pc:spChg>
      </pc:sldChg>
      <pc:sldChg chg="del">
        <pc:chgData name="Koopman, T.J. (Thomas)" userId="S::thomas.koopman@ru.nl::b8343365-123e-4d5b-9ac8-6649a8c80cd4" providerId="AD" clId="Web-{5C2B38ED-AC6F-4335-20B9-3C6EF537B7B9}" dt="2024-05-14T11:05:56.259" v="1116"/>
        <pc:sldMkLst>
          <pc:docMk/>
          <pc:sldMk cId="3570115540" sldId="396"/>
        </pc:sldMkLst>
      </pc:sldChg>
      <pc:sldChg chg="del">
        <pc:chgData name="Koopman, T.J. (Thomas)" userId="S::thomas.koopman@ru.nl::b8343365-123e-4d5b-9ac8-6649a8c80cd4" providerId="AD" clId="Web-{5C2B38ED-AC6F-4335-20B9-3C6EF537B7B9}" dt="2024-05-14T11:05:56.134" v="1114"/>
        <pc:sldMkLst>
          <pc:docMk/>
          <pc:sldMk cId="2001586655" sldId="397"/>
        </pc:sldMkLst>
      </pc:sldChg>
      <pc:sldChg chg="del">
        <pc:chgData name="Koopman, T.J. (Thomas)" userId="S::thomas.koopman@ru.nl::b8343365-123e-4d5b-9ac8-6649a8c80cd4" providerId="AD" clId="Web-{5C2B38ED-AC6F-4335-20B9-3C6EF537B7B9}" dt="2024-05-14T11:05:56.087" v="1113"/>
        <pc:sldMkLst>
          <pc:docMk/>
          <pc:sldMk cId="3335897283" sldId="398"/>
        </pc:sldMkLst>
      </pc:sldChg>
      <pc:sldChg chg="del">
        <pc:chgData name="Koopman, T.J. (Thomas)" userId="S::thomas.koopman@ru.nl::b8343365-123e-4d5b-9ac8-6649a8c80cd4" providerId="AD" clId="Web-{5C2B38ED-AC6F-4335-20B9-3C6EF537B7B9}" dt="2024-05-14T11:05:56.165" v="1115"/>
        <pc:sldMkLst>
          <pc:docMk/>
          <pc:sldMk cId="2948034526" sldId="399"/>
        </pc:sldMkLst>
      </pc:sldChg>
      <pc:sldChg chg="del">
        <pc:chgData name="Koopman, T.J. (Thomas)" userId="S::thomas.koopman@ru.nl::b8343365-123e-4d5b-9ac8-6649a8c80cd4" providerId="AD" clId="Web-{5C2B38ED-AC6F-4335-20B9-3C6EF537B7B9}" dt="2024-05-14T11:05:56.290" v="1117"/>
        <pc:sldMkLst>
          <pc:docMk/>
          <pc:sldMk cId="2204149191" sldId="400"/>
        </pc:sldMkLst>
      </pc:sldChg>
      <pc:sldChg chg="del">
        <pc:chgData name="Koopman, T.J. (Thomas)" userId="S::thomas.koopman@ru.nl::b8343365-123e-4d5b-9ac8-6649a8c80cd4" providerId="AD" clId="Web-{5C2B38ED-AC6F-4335-20B9-3C6EF537B7B9}" dt="2024-05-14T11:05:58.822" v="1120"/>
        <pc:sldMkLst>
          <pc:docMk/>
          <pc:sldMk cId="2307144353" sldId="401"/>
        </pc:sldMkLst>
      </pc:sldChg>
      <pc:sldChg chg="addSp modSp add replId">
        <pc:chgData name="Koopman, T.J. (Thomas)" userId="S::thomas.koopman@ru.nl::b8343365-123e-4d5b-9ac8-6649a8c80cd4" providerId="AD" clId="Web-{5C2B38ED-AC6F-4335-20B9-3C6EF537B7B9}" dt="2024-05-14T10:12:57.996" v="341" actId="1076"/>
        <pc:sldMkLst>
          <pc:docMk/>
          <pc:sldMk cId="1404421103" sldId="402"/>
        </pc:sldMkLst>
        <pc:spChg chg="mod">
          <ac:chgData name="Koopman, T.J. (Thomas)" userId="S::thomas.koopman@ru.nl::b8343365-123e-4d5b-9ac8-6649a8c80cd4" providerId="AD" clId="Web-{5C2B38ED-AC6F-4335-20B9-3C6EF537B7B9}" dt="2024-05-14T10:12:42.901" v="337" actId="20577"/>
          <ac:spMkLst>
            <pc:docMk/>
            <pc:sldMk cId="1404421103" sldId="402"/>
            <ac:spMk id="3" creationId="{3DE1510F-C227-2F49-B921-A8EFF2650B13}"/>
          </ac:spMkLst>
        </pc:spChg>
        <pc:picChg chg="add mod">
          <ac:chgData name="Koopman, T.J. (Thomas)" userId="S::thomas.koopman@ru.nl::b8343365-123e-4d5b-9ac8-6649a8c80cd4" providerId="AD" clId="Web-{5C2B38ED-AC6F-4335-20B9-3C6EF537B7B9}" dt="2024-05-14T10:12:57.996" v="341" actId="1076"/>
          <ac:picMkLst>
            <pc:docMk/>
            <pc:sldMk cId="1404421103" sldId="402"/>
            <ac:picMk id="4" creationId="{D26030FA-F42A-FBD7-0FEF-615045180C75}"/>
          </ac:picMkLst>
        </pc:picChg>
      </pc:sldChg>
      <pc:sldChg chg="delSp modSp add replId">
        <pc:chgData name="Koopman, T.J. (Thomas)" userId="S::thomas.koopman@ru.nl::b8343365-123e-4d5b-9ac8-6649a8c80cd4" providerId="AD" clId="Web-{5C2B38ED-AC6F-4335-20B9-3C6EF537B7B9}" dt="2024-05-14T10:20:24.610" v="449" actId="20577"/>
        <pc:sldMkLst>
          <pc:docMk/>
          <pc:sldMk cId="1939038785" sldId="403"/>
        </pc:sldMkLst>
        <pc:spChg chg="mod">
          <ac:chgData name="Koopman, T.J. (Thomas)" userId="S::thomas.koopman@ru.nl::b8343365-123e-4d5b-9ac8-6649a8c80cd4" providerId="AD" clId="Web-{5C2B38ED-AC6F-4335-20B9-3C6EF537B7B9}" dt="2024-05-14T10:20:24.610" v="449" actId="20577"/>
          <ac:spMkLst>
            <pc:docMk/>
            <pc:sldMk cId="1939038785" sldId="403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5C2B38ED-AC6F-4335-20B9-3C6EF537B7B9}" dt="2024-05-14T10:14:15.702" v="443"/>
          <ac:picMkLst>
            <pc:docMk/>
            <pc:sldMk cId="1939038785" sldId="403"/>
            <ac:picMk id="4" creationId="{D26030FA-F42A-FBD7-0FEF-615045180C75}"/>
          </ac:picMkLst>
        </pc:picChg>
      </pc:sldChg>
      <pc:sldChg chg="addSp delSp modSp add replId">
        <pc:chgData name="Koopman, T.J. (Thomas)" userId="S::thomas.koopman@ru.nl::b8343365-123e-4d5b-9ac8-6649a8c80cd4" providerId="AD" clId="Web-{5C2B38ED-AC6F-4335-20B9-3C6EF537B7B9}" dt="2024-05-14T10:22:48.179" v="498" actId="20577"/>
        <pc:sldMkLst>
          <pc:docMk/>
          <pc:sldMk cId="3638920958" sldId="404"/>
        </pc:sldMkLst>
        <pc:spChg chg="mod">
          <ac:chgData name="Koopman, T.J. (Thomas)" userId="S::thomas.koopman@ru.nl::b8343365-123e-4d5b-9ac8-6649a8c80cd4" providerId="AD" clId="Web-{5C2B38ED-AC6F-4335-20B9-3C6EF537B7B9}" dt="2024-05-14T10:22:48.179" v="498" actId="20577"/>
          <ac:spMkLst>
            <pc:docMk/>
            <pc:sldMk cId="3638920958" sldId="404"/>
            <ac:spMk id="3" creationId="{3DE1510F-C227-2F49-B921-A8EFF2650B13}"/>
          </ac:spMkLst>
        </pc:spChg>
        <pc:picChg chg="add del mod">
          <ac:chgData name="Koopman, T.J. (Thomas)" userId="S::thomas.koopman@ru.nl::b8343365-123e-4d5b-9ac8-6649a8c80cd4" providerId="AD" clId="Web-{5C2B38ED-AC6F-4335-20B9-3C6EF537B7B9}" dt="2024-05-14T10:21:43.942" v="452"/>
          <ac:picMkLst>
            <pc:docMk/>
            <pc:sldMk cId="3638920958" sldId="404"/>
            <ac:picMk id="4" creationId="{5FD4A940-1537-5E7E-410B-2F9DED393603}"/>
          </ac:picMkLst>
        </pc:picChg>
        <pc:picChg chg="add mod">
          <ac:chgData name="Koopman, T.J. (Thomas)" userId="S::thomas.koopman@ru.nl::b8343365-123e-4d5b-9ac8-6649a8c80cd4" providerId="AD" clId="Web-{5C2B38ED-AC6F-4335-20B9-3C6EF537B7B9}" dt="2024-05-14T10:22:26.100" v="486" actId="14100"/>
          <ac:picMkLst>
            <pc:docMk/>
            <pc:sldMk cId="3638920958" sldId="404"/>
            <ac:picMk id="5" creationId="{9BBFB3A8-B975-CE34-8536-007BA2D95B39}"/>
          </ac:picMkLst>
        </pc:picChg>
      </pc:sldChg>
      <pc:sldChg chg="addSp delSp modSp add replId">
        <pc:chgData name="Koopman, T.J. (Thomas)" userId="S::thomas.koopman@ru.nl::b8343365-123e-4d5b-9ac8-6649a8c80cd4" providerId="AD" clId="Web-{5C2B38ED-AC6F-4335-20B9-3C6EF537B7B9}" dt="2024-05-14T10:26:07.454" v="599" actId="14100"/>
        <pc:sldMkLst>
          <pc:docMk/>
          <pc:sldMk cId="3920110600" sldId="405"/>
        </pc:sldMkLst>
        <pc:spChg chg="mod">
          <ac:chgData name="Koopman, T.J. (Thomas)" userId="S::thomas.koopman@ru.nl::b8343365-123e-4d5b-9ac8-6649a8c80cd4" providerId="AD" clId="Web-{5C2B38ED-AC6F-4335-20B9-3C6EF537B7B9}" dt="2024-05-14T10:22:54.351" v="501" actId="20577"/>
          <ac:spMkLst>
            <pc:docMk/>
            <pc:sldMk cId="3920110600" sldId="405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5C2B38ED-AC6F-4335-20B9-3C6EF537B7B9}" dt="2024-05-14T10:25:56.531" v="595" actId="20577"/>
          <ac:spMkLst>
            <pc:docMk/>
            <pc:sldMk cId="3920110600" sldId="405"/>
            <ac:spMk id="3" creationId="{3DE1510F-C227-2F49-B921-A8EFF2650B13}"/>
          </ac:spMkLst>
        </pc:spChg>
        <pc:picChg chg="add mod">
          <ac:chgData name="Koopman, T.J. (Thomas)" userId="S::thomas.koopman@ru.nl::b8343365-123e-4d5b-9ac8-6649a8c80cd4" providerId="AD" clId="Web-{5C2B38ED-AC6F-4335-20B9-3C6EF537B7B9}" dt="2024-05-14T10:26:07.454" v="599" actId="14100"/>
          <ac:picMkLst>
            <pc:docMk/>
            <pc:sldMk cId="3920110600" sldId="405"/>
            <ac:picMk id="4" creationId="{37C345CF-907D-7995-9B19-F72923F4D03D}"/>
          </ac:picMkLst>
        </pc:picChg>
        <pc:picChg chg="del">
          <ac:chgData name="Koopman, T.J. (Thomas)" userId="S::thomas.koopman@ru.nl::b8343365-123e-4d5b-9ac8-6649a8c80cd4" providerId="AD" clId="Web-{5C2B38ED-AC6F-4335-20B9-3C6EF537B7B9}" dt="2024-05-14T10:22:55.523" v="502"/>
          <ac:picMkLst>
            <pc:docMk/>
            <pc:sldMk cId="3920110600" sldId="405"/>
            <ac:picMk id="5" creationId="{9BBFB3A8-B975-CE34-8536-007BA2D95B39}"/>
          </ac:picMkLst>
        </pc:picChg>
      </pc:sldChg>
      <pc:sldChg chg="modSp add replId">
        <pc:chgData name="Koopman, T.J. (Thomas)" userId="S::thomas.koopman@ru.nl::b8343365-123e-4d5b-9ac8-6649a8c80cd4" providerId="AD" clId="Web-{5C2B38ED-AC6F-4335-20B9-3C6EF537B7B9}" dt="2024-05-14T10:27:27.738" v="656" actId="20577"/>
        <pc:sldMkLst>
          <pc:docMk/>
          <pc:sldMk cId="499347660" sldId="406"/>
        </pc:sldMkLst>
        <pc:spChg chg="mod">
          <ac:chgData name="Koopman, T.J. (Thomas)" userId="S::thomas.koopman@ru.nl::b8343365-123e-4d5b-9ac8-6649a8c80cd4" providerId="AD" clId="Web-{5C2B38ED-AC6F-4335-20B9-3C6EF537B7B9}" dt="2024-05-14T10:27:27.738" v="656" actId="20577"/>
          <ac:spMkLst>
            <pc:docMk/>
            <pc:sldMk cId="499347660" sldId="406"/>
            <ac:spMk id="3" creationId="{3DE1510F-C227-2F49-B921-A8EFF2650B13}"/>
          </ac:spMkLst>
        </pc:spChg>
      </pc:sldChg>
      <pc:sldChg chg="addSp delSp modSp add replId">
        <pc:chgData name="Koopman, T.J. (Thomas)" userId="S::thomas.koopman@ru.nl::b8343365-123e-4d5b-9ac8-6649a8c80cd4" providerId="AD" clId="Web-{5C2B38ED-AC6F-4335-20B9-3C6EF537B7B9}" dt="2024-05-14T10:31:20.405" v="760" actId="14100"/>
        <pc:sldMkLst>
          <pc:docMk/>
          <pc:sldMk cId="914741861" sldId="407"/>
        </pc:sldMkLst>
        <pc:spChg chg="mod">
          <ac:chgData name="Koopman, T.J. (Thomas)" userId="S::thomas.koopman@ru.nl::b8343365-123e-4d5b-9ac8-6649a8c80cd4" providerId="AD" clId="Web-{5C2B38ED-AC6F-4335-20B9-3C6EF537B7B9}" dt="2024-05-14T10:28:44.695" v="659" actId="20577"/>
          <ac:spMkLst>
            <pc:docMk/>
            <pc:sldMk cId="914741861" sldId="407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5C2B38ED-AC6F-4335-20B9-3C6EF537B7B9}" dt="2024-05-14T10:31:10.342" v="756" actId="20577"/>
          <ac:spMkLst>
            <pc:docMk/>
            <pc:sldMk cId="914741861" sldId="407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5C2B38ED-AC6F-4335-20B9-3C6EF537B7B9}" dt="2024-05-14T10:30:24.606" v="730"/>
          <ac:picMkLst>
            <pc:docMk/>
            <pc:sldMk cId="914741861" sldId="407"/>
            <ac:picMk id="4" creationId="{37C345CF-907D-7995-9B19-F72923F4D03D}"/>
          </ac:picMkLst>
        </pc:picChg>
        <pc:picChg chg="add mod">
          <ac:chgData name="Koopman, T.J. (Thomas)" userId="S::thomas.koopman@ru.nl::b8343365-123e-4d5b-9ac8-6649a8c80cd4" providerId="AD" clId="Web-{5C2B38ED-AC6F-4335-20B9-3C6EF537B7B9}" dt="2024-05-14T10:31:20.405" v="760" actId="14100"/>
          <ac:picMkLst>
            <pc:docMk/>
            <pc:sldMk cId="914741861" sldId="407"/>
            <ac:picMk id="5" creationId="{DAC9BE3F-F7A9-DAB1-E7A1-E576B09ECEB9}"/>
          </ac:picMkLst>
        </pc:picChg>
      </pc:sldChg>
      <pc:sldChg chg="delSp modSp add replId">
        <pc:chgData name="Koopman, T.J. (Thomas)" userId="S::thomas.koopman@ru.nl::b8343365-123e-4d5b-9ac8-6649a8c80cd4" providerId="AD" clId="Web-{5C2B38ED-AC6F-4335-20B9-3C6EF537B7B9}" dt="2024-05-14T11:08:10.186" v="1148" actId="20577"/>
        <pc:sldMkLst>
          <pc:docMk/>
          <pc:sldMk cId="3074044527" sldId="408"/>
        </pc:sldMkLst>
        <pc:spChg chg="mod">
          <ac:chgData name="Koopman, T.J. (Thomas)" userId="S::thomas.koopman@ru.nl::b8343365-123e-4d5b-9ac8-6649a8c80cd4" providerId="AD" clId="Web-{5C2B38ED-AC6F-4335-20B9-3C6EF537B7B9}" dt="2024-05-14T10:53:50.719" v="773" actId="20577"/>
          <ac:spMkLst>
            <pc:docMk/>
            <pc:sldMk cId="3074044527" sldId="408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5C2B38ED-AC6F-4335-20B9-3C6EF537B7B9}" dt="2024-05-14T11:08:10.186" v="1148" actId="20577"/>
          <ac:spMkLst>
            <pc:docMk/>
            <pc:sldMk cId="3074044527" sldId="408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5C2B38ED-AC6F-4335-20B9-3C6EF537B7B9}" dt="2024-05-14T10:53:35.548" v="762"/>
          <ac:picMkLst>
            <pc:docMk/>
            <pc:sldMk cId="3074044527" sldId="408"/>
            <ac:picMk id="5" creationId="{DAC9BE3F-F7A9-DAB1-E7A1-E576B09ECEB9}"/>
          </ac:picMkLst>
        </pc:picChg>
      </pc:sldChg>
      <pc:sldChg chg="addSp modSp add replId">
        <pc:chgData name="Koopman, T.J. (Thomas)" userId="S::thomas.koopman@ru.nl::b8343365-123e-4d5b-9ac8-6649a8c80cd4" providerId="AD" clId="Web-{5C2B38ED-AC6F-4335-20B9-3C6EF537B7B9}" dt="2024-05-14T11:23:07.887" v="1234" actId="20577"/>
        <pc:sldMkLst>
          <pc:docMk/>
          <pc:sldMk cId="320627707" sldId="409"/>
        </pc:sldMkLst>
        <pc:spChg chg="mod">
          <ac:chgData name="Koopman, T.J. (Thomas)" userId="S::thomas.koopman@ru.nl::b8343365-123e-4d5b-9ac8-6649a8c80cd4" providerId="AD" clId="Web-{5C2B38ED-AC6F-4335-20B9-3C6EF537B7B9}" dt="2024-05-14T11:08:24.748" v="1155" actId="20577"/>
          <ac:spMkLst>
            <pc:docMk/>
            <pc:sldMk cId="320627707" sldId="409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5C2B38ED-AC6F-4335-20B9-3C6EF537B7B9}" dt="2024-05-14T11:23:07.887" v="1234" actId="20577"/>
          <ac:spMkLst>
            <pc:docMk/>
            <pc:sldMk cId="320627707" sldId="409"/>
            <ac:spMk id="3" creationId="{3DE1510F-C227-2F49-B921-A8EFF2650B13}"/>
          </ac:spMkLst>
        </pc:spChg>
        <pc:picChg chg="add mod">
          <ac:chgData name="Koopman, T.J. (Thomas)" userId="S::thomas.koopman@ru.nl::b8343365-123e-4d5b-9ac8-6649a8c80cd4" providerId="AD" clId="Web-{5C2B38ED-AC6F-4335-20B9-3C6EF537B7B9}" dt="2024-05-14T11:22:51.574" v="1211" actId="14100"/>
          <ac:picMkLst>
            <pc:docMk/>
            <pc:sldMk cId="320627707" sldId="409"/>
            <ac:picMk id="4" creationId="{C1426770-5B25-F977-5246-54E2DA04A4C2}"/>
          </ac:picMkLst>
        </pc:picChg>
      </pc:sldChg>
      <pc:sldChg chg="addSp delSp modSp add replId">
        <pc:chgData name="Koopman, T.J. (Thomas)" userId="S::thomas.koopman@ru.nl::b8343365-123e-4d5b-9ac8-6649a8c80cd4" providerId="AD" clId="Web-{5C2B38ED-AC6F-4335-20B9-3C6EF537B7B9}" dt="2024-05-14T12:35:42.369" v="1306" actId="20577"/>
        <pc:sldMkLst>
          <pc:docMk/>
          <pc:sldMk cId="2302537142" sldId="410"/>
        </pc:sldMkLst>
        <pc:spChg chg="mod">
          <ac:chgData name="Koopman, T.J. (Thomas)" userId="S::thomas.koopman@ru.nl::b8343365-123e-4d5b-9ac8-6649a8c80cd4" providerId="AD" clId="Web-{5C2B38ED-AC6F-4335-20B9-3C6EF537B7B9}" dt="2024-05-14T12:35:42.369" v="1306" actId="20577"/>
          <ac:spMkLst>
            <pc:docMk/>
            <pc:sldMk cId="2302537142" sldId="410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5C2B38ED-AC6F-4335-20B9-3C6EF537B7B9}" dt="2024-05-14T11:23:14.731" v="1237"/>
          <ac:picMkLst>
            <pc:docMk/>
            <pc:sldMk cId="2302537142" sldId="410"/>
            <ac:picMk id="4" creationId="{C1426770-5B25-F977-5246-54E2DA04A4C2}"/>
          </ac:picMkLst>
        </pc:picChg>
        <pc:picChg chg="add del mod">
          <ac:chgData name="Koopman, T.J. (Thomas)" userId="S::thomas.koopman@ru.nl::b8343365-123e-4d5b-9ac8-6649a8c80cd4" providerId="AD" clId="Web-{5C2B38ED-AC6F-4335-20B9-3C6EF537B7B9}" dt="2024-05-14T11:51:50.272" v="1275"/>
          <ac:picMkLst>
            <pc:docMk/>
            <pc:sldMk cId="2302537142" sldId="410"/>
            <ac:picMk id="4" creationId="{F0B5BFC1-5288-73B9-6B5C-14C940A1C5DC}"/>
          </ac:picMkLst>
        </pc:picChg>
        <pc:picChg chg="add mod">
          <ac:chgData name="Koopman, T.J. (Thomas)" userId="S::thomas.koopman@ru.nl::b8343365-123e-4d5b-9ac8-6649a8c80cd4" providerId="AD" clId="Web-{5C2B38ED-AC6F-4335-20B9-3C6EF537B7B9}" dt="2024-05-14T11:52:00.304" v="1278" actId="1076"/>
          <ac:picMkLst>
            <pc:docMk/>
            <pc:sldMk cId="2302537142" sldId="410"/>
            <ac:picMk id="5" creationId="{18416FC7-50F8-A6D3-EB9F-2CF2E96A1239}"/>
          </ac:picMkLst>
        </pc:picChg>
      </pc:sldChg>
      <pc:sldChg chg="addSp delSp modSp add replId">
        <pc:chgData name="Koopman, T.J. (Thomas)" userId="S::thomas.koopman@ru.nl::b8343365-123e-4d5b-9ac8-6649a8c80cd4" providerId="AD" clId="Web-{5C2B38ED-AC6F-4335-20B9-3C6EF537B7B9}" dt="2024-05-14T13:12:59.323" v="1462" actId="20577"/>
        <pc:sldMkLst>
          <pc:docMk/>
          <pc:sldMk cId="3829101225" sldId="411"/>
        </pc:sldMkLst>
        <pc:spChg chg="mod">
          <ac:chgData name="Koopman, T.J. (Thomas)" userId="S::thomas.koopman@ru.nl::b8343365-123e-4d5b-9ac8-6649a8c80cd4" providerId="AD" clId="Web-{5C2B38ED-AC6F-4335-20B9-3C6EF537B7B9}" dt="2024-05-14T12:35:49.057" v="1312" actId="20577"/>
          <ac:spMkLst>
            <pc:docMk/>
            <pc:sldMk cId="3829101225" sldId="411"/>
            <ac:spMk id="2" creationId="{828BBC66-919F-824B-8873-B57C54C9AA47}"/>
          </ac:spMkLst>
        </pc:spChg>
        <pc:spChg chg="mod">
          <ac:chgData name="Koopman, T.J. (Thomas)" userId="S::thomas.koopman@ru.nl::b8343365-123e-4d5b-9ac8-6649a8c80cd4" providerId="AD" clId="Web-{5C2B38ED-AC6F-4335-20B9-3C6EF537B7B9}" dt="2024-05-14T13:12:59.323" v="1462" actId="20577"/>
          <ac:spMkLst>
            <pc:docMk/>
            <pc:sldMk cId="3829101225" sldId="411"/>
            <ac:spMk id="3" creationId="{3DE1510F-C227-2F49-B921-A8EFF2650B13}"/>
          </ac:spMkLst>
        </pc:spChg>
        <pc:picChg chg="del">
          <ac:chgData name="Koopman, T.J. (Thomas)" userId="S::thomas.koopman@ru.nl::b8343365-123e-4d5b-9ac8-6649a8c80cd4" providerId="AD" clId="Web-{5C2B38ED-AC6F-4335-20B9-3C6EF537B7B9}" dt="2024-05-14T12:36:08.058" v="1326"/>
          <ac:picMkLst>
            <pc:docMk/>
            <pc:sldMk cId="3829101225" sldId="411"/>
            <ac:picMk id="5" creationId="{18416FC7-50F8-A6D3-EB9F-2CF2E96A1239}"/>
          </ac:picMkLst>
        </pc:picChg>
        <pc:picChg chg="add mod">
          <ac:chgData name="Koopman, T.J. (Thomas)" userId="S::thomas.koopman@ru.nl::b8343365-123e-4d5b-9ac8-6649a8c80cd4" providerId="AD" clId="Web-{5C2B38ED-AC6F-4335-20B9-3C6EF537B7B9}" dt="2024-05-14T12:51:56.332" v="1422" actId="1076"/>
          <ac:picMkLst>
            <pc:docMk/>
            <pc:sldMk cId="3829101225" sldId="411"/>
            <ac:picMk id="6" creationId="{1F93E8FC-256D-FF2F-9B1B-9AF231BDD96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860170C-2D49-8844-981C-9D862EBAD8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884A5C-725F-F641-8BF5-76754B5197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3605A50-BB4D-3F4F-8BF8-FA5FB4C3E17C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D92B34-4055-7946-922E-20BD8999D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4C1848-B2E1-D948-A255-F07C1E02A1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E840831-7ADA-CF45-B96F-A5DDDC16B12D}" type="slidenum">
              <a:rPr lang="nl-NL" altLang="en-US"/>
              <a:pPr/>
              <a:t>‹#›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5C9FD79-173B-2B45-8873-A057A5FB11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Koptekst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4DA1B7-3A42-A34F-84E2-6F17D76A688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CD31B30-922E-AD44-BB64-43FF8D75E997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sp>
        <p:nvSpPr>
          <p:cNvPr id="4" name="Tijdelijke aanduiding voor dia-afbeelding 3">
            <a:extLst>
              <a:ext uri="{FF2B5EF4-FFF2-40B4-BE49-F238E27FC236}">
                <a16:creationId xmlns:a16="http://schemas.microsoft.com/office/drawing/2014/main" id="{2422257B-2362-A540-BA0A-AA6E84FDD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68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>
            <a:extLst>
              <a:ext uri="{FF2B5EF4-FFF2-40B4-BE49-F238E27FC236}">
                <a16:creationId xmlns:a16="http://schemas.microsoft.com/office/drawing/2014/main" id="{70AAB47F-7D87-404A-B70C-D33AA06B8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94C8217-F818-9B4E-9E7A-82427B089D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F2FB7E-098F-804D-BA8B-760B0476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879B11-D72B-634B-A02B-46AACF5D7D7D}" type="slidenum">
              <a:rPr lang="nl-NL" altLang="en-US"/>
              <a:pPr/>
              <a:t>‹#›</a:t>
            </a:fld>
            <a:endParaRPr lang="nl-NL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9288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0163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9450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00325" algn="l" defTabSz="649288" rtl="0" fontAlgn="base">
      <a:spcBef>
        <a:spcPct val="30000"/>
      </a:spcBef>
      <a:spcAft>
        <a:spcPct val="0"/>
      </a:spcAft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51378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01653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51929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02204" algn="l" defTabSz="65027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00000" y="1800000"/>
            <a:ext cx="5400000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660000" y="1800000"/>
            <a:ext cx="5400000" cy="61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F8ADC85C-5B05-5D42-B231-9417D5267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0417147-3425-1E4B-9C45-0DEDAE729319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7A663EB2-6A57-2E4B-BA19-59FEAEE8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BEB4FF57-BDD4-D847-8A60-72589CC5F95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868B1-AC38-2948-B493-AF3A9C34F85A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044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800000"/>
            <a:ext cx="11160000" cy="6120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CBAE033D-D026-3C4A-AFAE-09E5CD6E3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99473A-CDC8-7641-A4F4-24CED6D8CF7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52CA85-CBCB-1146-9699-560ED577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DE05A7E7-453B-524A-BC27-FB7A15C23CE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9F0FE-42BC-FF45-9E0E-F7CAF496FE92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18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00000" y="1800000"/>
            <a:ext cx="5400000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7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00000" y="2700000"/>
            <a:ext cx="5400000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660000" y="1800000"/>
            <a:ext cx="5400000" cy="900000"/>
          </a:xfrm>
        </p:spPr>
        <p:txBody>
          <a:bodyPr/>
          <a:lstStyle>
            <a:lvl1pPr marL="0" indent="0">
              <a:buNone/>
              <a:defRPr sz="2500" b="1"/>
            </a:lvl1pPr>
            <a:lvl2pPr marL="650276" indent="0">
              <a:buNone/>
              <a:defRPr sz="2800" b="1"/>
            </a:lvl2pPr>
            <a:lvl3pPr marL="1300551" indent="0">
              <a:buNone/>
              <a:defRPr sz="2600" b="1"/>
            </a:lvl3pPr>
            <a:lvl4pPr marL="1950827" indent="0">
              <a:buNone/>
              <a:defRPr sz="2300" b="1"/>
            </a:lvl4pPr>
            <a:lvl5pPr marL="2601102" indent="0">
              <a:buNone/>
              <a:defRPr sz="2300" b="1"/>
            </a:lvl5pPr>
            <a:lvl6pPr marL="3251378" indent="0">
              <a:buNone/>
              <a:defRPr sz="2300" b="1"/>
            </a:lvl6pPr>
            <a:lvl7pPr marL="3901653" indent="0">
              <a:buNone/>
              <a:defRPr sz="2300" b="1"/>
            </a:lvl7pPr>
            <a:lvl8pPr marL="4551929" indent="0">
              <a:buNone/>
              <a:defRPr sz="2300" b="1"/>
            </a:lvl8pPr>
            <a:lvl9pPr marL="5202204" indent="0">
              <a:buNone/>
              <a:defRPr sz="23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660000" y="2700000"/>
            <a:ext cx="5400000" cy="5220000"/>
          </a:xfrm>
        </p:spPr>
        <p:txBody>
          <a:bodyPr/>
          <a:lstStyle>
            <a:lvl1pPr>
              <a:defRPr sz="2500"/>
            </a:lvl1pPr>
            <a:lvl2pPr>
              <a:defRPr sz="25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B64FAACF-13F7-AC4D-A1DF-F092DC274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8381B-3A12-9846-BB46-0429E301A146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11" name="Tijdelijke aanduiding voor voettekst 4">
            <a:extLst>
              <a:ext uri="{FF2B5EF4-FFF2-40B4-BE49-F238E27FC236}">
                <a16:creationId xmlns:a16="http://schemas.microsoft.com/office/drawing/2014/main" id="{FA7C59F5-CC1F-3E4B-9594-8E81877B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12" name="Tijdelijke aanduiding voor datum 3">
            <a:extLst>
              <a:ext uri="{FF2B5EF4-FFF2-40B4-BE49-F238E27FC236}">
                <a16:creationId xmlns:a16="http://schemas.microsoft.com/office/drawing/2014/main" id="{BB84C097-718B-9543-80C0-95B587BEE16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36D17-A8C4-EA4E-B6B4-06079E88B494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36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97ABF9BA-C21B-F647-A58B-916BBDA2F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6F6530-3339-3D4B-852B-5476AD6866C3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FA23BEDA-3E3B-BD44-92AA-B10C343C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A5872A88-936B-FF4A-957F-6ECC15166A0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B1530-6D6F-354B-B597-452AEDEDED15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684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7370" y="554351"/>
            <a:ext cx="8944630" cy="6711476"/>
          </a:xfrm>
        </p:spPr>
        <p:txBody>
          <a:bodyPr rtlCol="0">
            <a:noAutofit/>
          </a:bodyPr>
          <a:lstStyle>
            <a:lvl1pPr marL="0" indent="0">
              <a:buNone/>
              <a:defRPr sz="4600"/>
            </a:lvl1pPr>
            <a:lvl2pPr marL="650276" indent="0">
              <a:buNone/>
              <a:defRPr sz="4000"/>
            </a:lvl2pPr>
            <a:lvl3pPr marL="1300551" indent="0">
              <a:buNone/>
              <a:defRPr sz="3400"/>
            </a:lvl3pPr>
            <a:lvl4pPr marL="1950827" indent="0">
              <a:buNone/>
              <a:defRPr sz="2800"/>
            </a:lvl4pPr>
            <a:lvl5pPr marL="2601102" indent="0">
              <a:buNone/>
              <a:defRPr sz="2800"/>
            </a:lvl5pPr>
            <a:lvl6pPr marL="3251378" indent="0">
              <a:buNone/>
              <a:defRPr sz="2800"/>
            </a:lvl6pPr>
            <a:lvl7pPr marL="3901653" indent="0">
              <a:buNone/>
              <a:defRPr sz="2800"/>
            </a:lvl7pPr>
            <a:lvl8pPr marL="4551929" indent="0">
              <a:buNone/>
              <a:defRPr sz="2800"/>
            </a:lvl8pPr>
            <a:lvl9pPr marL="5202204" indent="0">
              <a:buNone/>
              <a:defRPr sz="28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7370" y="7265828"/>
            <a:ext cx="8944630" cy="796768"/>
          </a:xfrm>
        </p:spPr>
        <p:txBody>
          <a:bodyPr/>
          <a:lstStyle>
            <a:lvl1pPr marL="0" indent="0" algn="ctr">
              <a:buNone/>
              <a:defRPr sz="1800"/>
            </a:lvl1pPr>
            <a:lvl2pPr marL="650276" indent="0">
              <a:buNone/>
              <a:defRPr sz="1700"/>
            </a:lvl2pPr>
            <a:lvl3pPr marL="1300551" indent="0">
              <a:buNone/>
              <a:defRPr sz="1400"/>
            </a:lvl3pPr>
            <a:lvl4pPr marL="1950827" indent="0">
              <a:buNone/>
              <a:defRPr sz="1300"/>
            </a:lvl4pPr>
            <a:lvl5pPr marL="2601102" indent="0">
              <a:buNone/>
              <a:defRPr sz="1300"/>
            </a:lvl5pPr>
            <a:lvl6pPr marL="3251378" indent="0">
              <a:buNone/>
              <a:defRPr sz="1300"/>
            </a:lvl6pPr>
            <a:lvl7pPr marL="3901653" indent="0">
              <a:buNone/>
              <a:defRPr sz="1300"/>
            </a:lvl7pPr>
            <a:lvl8pPr marL="4551929" indent="0">
              <a:buNone/>
              <a:defRPr sz="1300"/>
            </a:lvl8pPr>
            <a:lvl9pPr marL="5202204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4247B014-BB28-414A-A07E-677B9275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02C230-8D75-BB4B-AFC7-60B7CA7483F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FF630F-05C4-C148-9FE5-273848C2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0F0C2321-40E2-3D46-86AD-9F35322DC1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B7EC9-CB2A-D94B-BA81-C37538D10AE9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59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fbeelding pagina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ianummer 5">
            <a:extLst>
              <a:ext uri="{FF2B5EF4-FFF2-40B4-BE49-F238E27FC236}">
                <a16:creationId xmlns:a16="http://schemas.microsoft.com/office/drawing/2014/main" id="{8E394C5C-D321-1C4F-B25D-8E791CBAD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405F67-89DC-8C46-AB49-D8FDD164CA3F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94C8F883-D08E-3F4D-878F-8D2A72A0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566F54E6-6FCA-9F47-B55A-90D0490820A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92BF4-EF90-FF47-A603-F4F17DAB9051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680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9/21/11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Scalperf '11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C6BF-46A9-1D48-9D5B-F25E5EEBD28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5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6" name="Tijdelijke aanduiding voor inhoud 2"/>
          <p:cNvSpPr>
            <a:spLocks noGrp="1"/>
          </p:cNvSpPr>
          <p:nvPr>
            <p:ph idx="1"/>
          </p:nvPr>
        </p:nvSpPr>
        <p:spPr>
          <a:xfrm>
            <a:off x="900000" y="1800000"/>
            <a:ext cx="11160000" cy="6120000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ianummer 5">
            <a:extLst>
              <a:ext uri="{FF2B5EF4-FFF2-40B4-BE49-F238E27FC236}">
                <a16:creationId xmlns:a16="http://schemas.microsoft.com/office/drawing/2014/main" id="{EC0FF5A5-364A-4647-A90B-08DCC61DF3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B254AB-5E20-1647-A7BC-98A74B58BECC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BE4AED0-03CE-7D45-B462-33C94003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82CE0EC-29D9-FA41-848D-AB431F3F8AC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619ED-2B28-0748-AFB9-6349AF5FB4C6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71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>
            <a:extLst>
              <a:ext uri="{FF2B5EF4-FFF2-40B4-BE49-F238E27FC236}">
                <a16:creationId xmlns:a16="http://schemas.microsoft.com/office/drawing/2014/main" id="{C0088126-27D5-7A4D-BD0B-50E5280474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1027" name="Tijdelijke aanduiding voor tekst 2">
            <a:extLst>
              <a:ext uri="{FF2B5EF4-FFF2-40B4-BE49-F238E27FC236}">
                <a16:creationId xmlns:a16="http://schemas.microsoft.com/office/drawing/2014/main" id="{8B8C6289-0228-6549-91A9-0EDBFC13DF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0113" y="1800225"/>
            <a:ext cx="1116012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B50EA-D72A-AD4F-90C0-4F6FFB95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3" y="8916988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0153809-CBCB-6A47-9C9D-EE2C6572ED3F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9CD5BA6B-C749-A849-8068-C6FAC6F0C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6075" y="8916988"/>
            <a:ext cx="570865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EBDEA5A2-0560-5942-BCDD-CFA3A602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7288" y="8916988"/>
            <a:ext cx="92233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988EB6-C5AF-6643-9871-A4BFECFECFE2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pic>
        <p:nvPicPr>
          <p:cNvPr id="1031" name="Afbeelding 9" descr="RU_E_RGB_2014_wit.png">
            <a:extLst>
              <a:ext uri="{FF2B5EF4-FFF2-40B4-BE49-F238E27FC236}">
                <a16:creationId xmlns:a16="http://schemas.microsoft.com/office/drawing/2014/main" id="{FE228864-0E5E-5340-B26E-A4EFDC7996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8705850"/>
            <a:ext cx="360203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</p:sldLayoutIdLst>
  <p:hf sldNum="0" hdr="0" ftr="0" dt="0"/>
  <p:txStyles>
    <p:titleStyle>
      <a:lvl1pPr algn="l" defTabSz="649288" rtl="0" fontAlgn="base">
        <a:spcBef>
          <a:spcPct val="0"/>
        </a:spcBef>
        <a:spcAft>
          <a:spcPct val="0"/>
        </a:spcAft>
        <a:defRPr sz="3000" b="1" kern="1200">
          <a:solidFill>
            <a:srgbClr val="BE2E1A"/>
          </a:solidFill>
          <a:latin typeface="+mj-lt"/>
          <a:ea typeface="+mj-ea"/>
          <a:cs typeface="+mj-cs"/>
        </a:defRPr>
      </a:lvl1pPr>
      <a:lvl2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2pPr>
      <a:lvl3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3pPr>
      <a:lvl4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4pPr>
      <a:lvl5pPr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3000" b="1">
          <a:solidFill>
            <a:srgbClr val="BE2E1A"/>
          </a:solidFill>
          <a:latin typeface="Arial" panose="020B0604020202020204" pitchFamily="34" charset="0"/>
        </a:defRPr>
      </a:lvl9pPr>
    </p:titleStyle>
    <p:bodyStyle>
      <a:lvl1pPr marL="358775" indent="-358775" algn="l" defTabSz="649288" rtl="0" fontAlgn="base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71913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0658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jdelijke aanduiding voor titel 1">
            <a:extLst>
              <a:ext uri="{FF2B5EF4-FFF2-40B4-BE49-F238E27FC236}">
                <a16:creationId xmlns:a16="http://schemas.microsoft.com/office/drawing/2014/main" id="{4DCC1A52-2867-D44E-8EA9-9439B1D088A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720725"/>
            <a:ext cx="111601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Titelstijl van model bewerken</a:t>
            </a:r>
          </a:p>
        </p:txBody>
      </p:sp>
      <p:sp>
        <p:nvSpPr>
          <p:cNvPr id="2051" name="Tijdelijke aanduiding voor tekst 2">
            <a:extLst>
              <a:ext uri="{FF2B5EF4-FFF2-40B4-BE49-F238E27FC236}">
                <a16:creationId xmlns:a16="http://schemas.microsoft.com/office/drawing/2014/main" id="{1ED8D0F2-9218-0443-8EFD-AE782526C0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00113" y="1800225"/>
            <a:ext cx="11160125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tekststijl van het model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14" name="Tijdelijke aanduiding voor dianummer 5">
            <a:extLst>
              <a:ext uri="{FF2B5EF4-FFF2-40B4-BE49-F238E27FC236}">
                <a16:creationId xmlns:a16="http://schemas.microsoft.com/office/drawing/2014/main" id="{B8DFC57E-A801-E841-9CEE-AE1BA66F2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113" y="8916988"/>
            <a:ext cx="627062" cy="5191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A6D2439-265D-F44E-B58D-36826CA7F99E}" type="slidenum">
              <a:rPr lang="nl-NL" altLang="en-US"/>
              <a:pPr/>
              <a:t>‹#›</a:t>
            </a:fld>
            <a:endParaRPr lang="nl-NL" altLang="en-US"/>
          </a:p>
        </p:txBody>
      </p:sp>
      <p:sp>
        <p:nvSpPr>
          <p:cNvPr id="15" name="Tijdelijke aanduiding voor voettekst 4">
            <a:extLst>
              <a:ext uri="{FF2B5EF4-FFF2-40B4-BE49-F238E27FC236}">
                <a16:creationId xmlns:a16="http://schemas.microsoft.com/office/drawing/2014/main" id="{46B47DED-94CA-BA4E-8808-4F44E23D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6075" y="8916988"/>
            <a:ext cx="5708650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400" dirty="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/>
              <a:t>Voettekst</a:t>
            </a:r>
          </a:p>
        </p:txBody>
      </p:sp>
      <p:sp>
        <p:nvSpPr>
          <p:cNvPr id="16" name="Tijdelijke aanduiding voor datum 3">
            <a:extLst>
              <a:ext uri="{FF2B5EF4-FFF2-40B4-BE49-F238E27FC236}">
                <a16:creationId xmlns:a16="http://schemas.microsoft.com/office/drawing/2014/main" id="{E705B19D-D8AE-7849-80EF-D40EC62D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7288" y="8916988"/>
            <a:ext cx="922337" cy="51911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defTabSz="650276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1B122F-02A7-B647-9F05-7EB34E34F953}" type="datetime1">
              <a:rPr lang="nl-NL"/>
              <a:pPr>
                <a:defRPr/>
              </a:pPr>
              <a:t>15-5-2024</a:t>
            </a:fld>
            <a:endParaRPr lang="nl-NL"/>
          </a:p>
        </p:txBody>
      </p:sp>
      <p:pic>
        <p:nvPicPr>
          <p:cNvPr id="2055" name="Afbeelding 7" descr="RU_E_RGB_2014_wit.png">
            <a:extLst>
              <a:ext uri="{FF2B5EF4-FFF2-40B4-BE49-F238E27FC236}">
                <a16:creationId xmlns:a16="http://schemas.microsoft.com/office/drawing/2014/main" id="{24098849-18FD-C24A-BEF2-4E1C722FB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3" y="8705850"/>
            <a:ext cx="3602037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lvl1pPr algn="l" defTabSz="649288" rtl="0" fontAlgn="base">
        <a:spcBef>
          <a:spcPct val="0"/>
        </a:spcBef>
        <a:spcAft>
          <a:spcPct val="0"/>
        </a:spcAft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2pPr>
      <a:lvl3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3pPr>
      <a:lvl4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4pPr>
      <a:lvl5pPr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5pPr>
      <a:lvl6pPr marL="4572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6pPr>
      <a:lvl7pPr marL="9144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7pPr>
      <a:lvl8pPr marL="13716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8pPr>
      <a:lvl9pPr marL="1828800" algn="l" defTabSz="649288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58775" indent="-358775" algn="l" defTabSz="649288" rtl="0" fontAlgn="base"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rgbClr val="000000"/>
          </a:solidFill>
          <a:latin typeface="+mn-lt"/>
          <a:ea typeface="+mn-ea"/>
          <a:cs typeface="+mn-cs"/>
        </a:defRPr>
      </a:lvl1pPr>
      <a:lvl2pPr marL="71913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14425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–"/>
        <a:defRPr sz="2100" kern="1200">
          <a:solidFill>
            <a:srgbClr val="000000"/>
          </a:solidFill>
          <a:latin typeface="+mn-lt"/>
          <a:ea typeface="+mn-ea"/>
          <a:cs typeface="+mn-cs"/>
        </a:defRPr>
      </a:lvl3pPr>
      <a:lvl4pPr marL="1511300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rgbClr val="000000"/>
          </a:solidFill>
          <a:latin typeface="+mn-lt"/>
          <a:ea typeface="+mn-ea"/>
          <a:cs typeface="+mn-cs"/>
        </a:defRPr>
      </a:lvl4pPr>
      <a:lvl5pPr marL="1906588" indent="-358775" algn="l" defTabSz="649288" rtl="0" fontAlgn="base">
        <a:spcBef>
          <a:spcPct val="0"/>
        </a:spcBef>
        <a:spcAft>
          <a:spcPct val="0"/>
        </a:spcAft>
        <a:buFont typeface="Lucida Grande" panose="020B0600040502020204" pitchFamily="34" charset="0"/>
        <a:buChar char="-"/>
        <a:defRPr sz="2100" kern="1200">
          <a:solidFill>
            <a:srgbClr val="000000"/>
          </a:solidFill>
          <a:latin typeface="+mn-lt"/>
          <a:ea typeface="+mn-ea"/>
          <a:cs typeface="+mn-cs"/>
        </a:defRPr>
      </a:lvl5pPr>
      <a:lvl6pPr marL="3576516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791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7067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7342" indent="-325138" algn="l" defTabSz="650276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76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551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827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1102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378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653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929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2204" algn="l" defTabSz="65027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>
            <a:extLst>
              <a:ext uri="{FF2B5EF4-FFF2-40B4-BE49-F238E27FC236}">
                <a16:creationId xmlns:a16="http://schemas.microsoft.com/office/drawing/2014/main" id="{24162953-FF66-FC40-93BA-3B6D480A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Mandelbrot in SaC</a:t>
            </a:r>
            <a:endParaRPr lang="nl-NL"/>
          </a:p>
        </p:txBody>
      </p:sp>
      <p:sp>
        <p:nvSpPr>
          <p:cNvPr id="3075" name="Tijdelijke aanduiding voor inhoud 2">
            <a:extLst>
              <a:ext uri="{FF2B5EF4-FFF2-40B4-BE49-F238E27FC236}">
                <a16:creationId xmlns:a16="http://schemas.microsoft.com/office/drawing/2014/main" id="{C09C60B7-79BF-D741-AEBC-578710049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1800225"/>
            <a:ext cx="11160125" cy="6119813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Jordy Aaldering &amp; </a:t>
            </a:r>
            <a:r>
              <a:rPr lang="en-US" altLang="en-US"/>
              <a:t>Thomas Koopman</a:t>
            </a:r>
            <a:endParaRPr lang="en-US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Software Science</a:t>
            </a:r>
          </a:p>
          <a:p>
            <a:pPr marL="0" indent="0">
              <a:buNone/>
            </a:pPr>
            <a:r>
              <a:rPr lang="en-US" altLang="en-US" dirty="0"/>
              <a:t>Radboud University Nijmegen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Prettifying Mandelbrot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nl-NL" sz="2400" err="1">
                <a:cs typeface="Arial"/>
              </a:rPr>
              <a:t>Previous</a:t>
            </a:r>
            <a:r>
              <a:rPr lang="nl-NL" sz="2400" dirty="0">
                <a:cs typeface="Arial"/>
              </a:rPr>
              <a:t> picture was monochrome red</a:t>
            </a:r>
          </a:p>
          <a:p>
            <a:pPr marL="342900" indent="-342900"/>
            <a:r>
              <a:rPr lang="nl-NL" sz="2400" dirty="0">
                <a:cs typeface="Arial"/>
              </a:rPr>
              <a:t>We </a:t>
            </a:r>
            <a:r>
              <a:rPr lang="nl-NL" sz="2400" dirty="0" err="1">
                <a:cs typeface="Arial"/>
              </a:rPr>
              <a:t>will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now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HSB colour </a:t>
            </a:r>
            <a:r>
              <a:rPr lang="nl-NL" sz="2400" dirty="0" err="1">
                <a:cs typeface="Arial"/>
              </a:rPr>
              <a:t>scheme</a:t>
            </a:r>
            <a:r>
              <a:rPr lang="nl-NL" sz="2400" dirty="0">
                <a:cs typeface="Arial"/>
              </a:rPr>
              <a:t>, </a:t>
            </a:r>
            <a:r>
              <a:rPr lang="nl-NL" sz="2400" dirty="0" err="1">
                <a:cs typeface="Arial"/>
              </a:rPr>
              <a:t>represented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by</a:t>
            </a:r>
            <a:r>
              <a:rPr lang="nl-NL" sz="2400" dirty="0">
                <a:cs typeface="Arial"/>
              </a:rPr>
              <a:t> a </a:t>
            </a:r>
            <a:r>
              <a:rPr lang="nl-NL" sz="2400" dirty="0" err="1">
                <a:cs typeface="Arial"/>
              </a:rPr>
              <a:t>number</a:t>
            </a:r>
            <a:r>
              <a:rPr lang="nl-NL" sz="2400" dirty="0">
                <a:cs typeface="Arial"/>
              </a:rPr>
              <a:t> in [0, 360)</a:t>
            </a:r>
          </a:p>
          <a:p>
            <a:pPr marL="342900" indent="-342900"/>
            <a:endParaRPr lang="nl-NL" sz="2400" dirty="0">
              <a:cs typeface="Arial"/>
            </a:endParaRPr>
          </a:p>
        </p:txBody>
      </p:sp>
      <p:pic>
        <p:nvPicPr>
          <p:cNvPr id="4" name="Afbeelding 3" descr="color wheel">
            <a:extLst>
              <a:ext uri="{FF2B5EF4-FFF2-40B4-BE49-F238E27FC236}">
                <a16:creationId xmlns:a16="http://schemas.microsoft.com/office/drawing/2014/main" id="{C1426770-5B25-F977-5246-54E2DA04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016" y="3092794"/>
            <a:ext cx="4356261" cy="44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7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Prettifying Mandelbrot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nl-NL" sz="2400" dirty="0">
                <a:cs typeface="Arial"/>
              </a:rPr>
              <a:t>Let N </a:t>
            </a:r>
            <a:r>
              <a:rPr lang="nl-NL" sz="2400" err="1">
                <a:cs typeface="Arial"/>
              </a:rPr>
              <a:t>be</a:t>
            </a:r>
            <a:r>
              <a:rPr lang="nl-NL" sz="2400" dirty="0">
                <a:cs typeface="Arial"/>
              </a:rPr>
              <a:t> </a:t>
            </a:r>
            <a:r>
              <a:rPr lang="nl-NL" sz="240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escape time of a </a:t>
            </a:r>
            <a:r>
              <a:rPr lang="nl-NL" sz="2400" err="1">
                <a:cs typeface="Arial"/>
              </a:rPr>
              <a:t>sequence</a:t>
            </a:r>
            <a:r>
              <a:rPr lang="nl-NL" sz="2400" dirty="0">
                <a:cs typeface="Arial"/>
              </a:rPr>
              <a:t>. In order </a:t>
            </a:r>
            <a:r>
              <a:rPr lang="nl-NL" sz="2400" err="1">
                <a:cs typeface="Arial"/>
              </a:rPr>
              <a:t>to</a:t>
            </a:r>
            <a:r>
              <a:rPr lang="nl-NL" sz="2400" dirty="0">
                <a:cs typeface="Arial"/>
              </a:rPr>
              <a:t> </a:t>
            </a:r>
            <a:r>
              <a:rPr lang="nl-NL" sz="2400" err="1">
                <a:cs typeface="Arial"/>
              </a:rPr>
              <a:t>smooth</a:t>
            </a:r>
            <a:r>
              <a:rPr lang="nl-NL" sz="2400" dirty="0">
                <a:cs typeface="Arial"/>
              </a:rPr>
              <a:t>-out </a:t>
            </a:r>
            <a:r>
              <a:rPr lang="nl-NL" sz="240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picture, we </a:t>
            </a:r>
            <a:r>
              <a:rPr lang="nl-NL" sz="2400" err="1">
                <a:cs typeface="Arial"/>
              </a:rPr>
              <a:t>compute</a:t>
            </a:r>
            <a:endParaRPr lang="nl-NL" sz="240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endParaRPr lang="nl-NL" sz="2400" dirty="0">
              <a:cs typeface="Arial"/>
            </a:endParaRPr>
          </a:p>
          <a:p>
            <a:pPr marL="342900" indent="-342900"/>
            <a:r>
              <a:rPr lang="nl-NL" sz="2400" dirty="0" err="1">
                <a:cs typeface="Arial"/>
              </a:rPr>
              <a:t>and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then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normalize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to</a:t>
            </a:r>
            <a:r>
              <a:rPr lang="nl-NL" sz="2400" dirty="0">
                <a:cs typeface="Arial"/>
              </a:rPr>
              <a:t> a </a:t>
            </a:r>
            <a:r>
              <a:rPr lang="nl-NL" sz="2400" dirty="0" err="1">
                <a:cs typeface="Arial"/>
              </a:rPr>
              <a:t>value</a:t>
            </a:r>
            <a:r>
              <a:rPr lang="nl-NL" sz="2400" dirty="0">
                <a:cs typeface="Arial"/>
              </a:rPr>
              <a:t> in [0, 360) </a:t>
            </a:r>
            <a:r>
              <a:rPr lang="nl-NL" sz="2400" dirty="0" err="1">
                <a:cs typeface="Arial"/>
              </a:rPr>
              <a:t>by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doing</a:t>
            </a:r>
            <a:r>
              <a:rPr lang="nl-NL" sz="2400" dirty="0">
                <a:cs typeface="Arial"/>
              </a:rPr>
              <a:t> colour * 360 % 360</a:t>
            </a:r>
          </a:p>
        </p:txBody>
      </p:sp>
      <p:pic>
        <p:nvPicPr>
          <p:cNvPr id="5" name="Afbeelding 4" descr="Afbeelding met tekst, Lettertype, handschrift, wit&#10;&#10;Automatisch gegenereerde beschrijving">
            <a:extLst>
              <a:ext uri="{FF2B5EF4-FFF2-40B4-BE49-F238E27FC236}">
                <a16:creationId xmlns:a16="http://schemas.microsoft.com/office/drawing/2014/main" id="{18416FC7-50F8-A6D3-EB9F-2CF2E96A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091" y="3256897"/>
            <a:ext cx="9747227" cy="21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3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Prettifying Mandelbrot: exercise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nl-NL" sz="2400" err="1">
                <a:cs typeface="Arial"/>
              </a:rPr>
              <a:t>Fill</a:t>
            </a:r>
            <a:r>
              <a:rPr lang="nl-NL" sz="2400" dirty="0">
                <a:cs typeface="Arial"/>
              </a:rPr>
              <a:t> in Tier2_template.sac</a:t>
            </a:r>
          </a:p>
          <a:p>
            <a:pPr marL="342900" indent="-342900"/>
            <a:r>
              <a:rPr lang="nl-NL" sz="2400" dirty="0" err="1">
                <a:cs typeface="Arial"/>
              </a:rPr>
              <a:t>You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may</a:t>
            </a:r>
            <a:r>
              <a:rPr lang="nl-NL" sz="2400" dirty="0">
                <a:cs typeface="Arial"/>
              </a:rPr>
              <a:t> want </a:t>
            </a:r>
            <a:r>
              <a:rPr lang="nl-NL" sz="2400" dirty="0" err="1">
                <a:cs typeface="Arial"/>
              </a:rPr>
              <a:t>to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use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where</a:t>
            </a:r>
            <a:r>
              <a:rPr lang="nl-NL" sz="2400" dirty="0">
                <a:cs typeface="Arial"/>
              </a:rPr>
              <a:t>:</a:t>
            </a:r>
            <a:br>
              <a:rPr lang="nl-NL" sz="2400" dirty="0">
                <a:cs typeface="Arial"/>
              </a:rPr>
            </a:br>
            <a:r>
              <a:rPr lang="nl-NL" sz="2400" dirty="0">
                <a:cs typeface="Arial"/>
              </a:rPr>
              <a:t>    [1, 2, 1, 1] = </a:t>
            </a:r>
            <a:r>
              <a:rPr lang="nl-NL" sz="2400" dirty="0" err="1">
                <a:cs typeface="Arial"/>
              </a:rPr>
              <a:t>where</a:t>
            </a:r>
            <a:r>
              <a:rPr lang="nl-NL" sz="2400" dirty="0">
                <a:cs typeface="Arial"/>
              </a:rPr>
              <a:t>([</a:t>
            </a:r>
            <a:r>
              <a:rPr lang="nl-NL" sz="2400" dirty="0" err="1">
                <a:cs typeface="Arial"/>
              </a:rPr>
              <a:t>true</a:t>
            </a:r>
            <a:r>
              <a:rPr lang="nl-NL" sz="2400" dirty="0">
                <a:cs typeface="Arial"/>
              </a:rPr>
              <a:t>, </a:t>
            </a:r>
            <a:r>
              <a:rPr lang="nl-NL" sz="2400" dirty="0" err="1">
                <a:cs typeface="Arial"/>
              </a:rPr>
              <a:t>false</a:t>
            </a:r>
            <a:r>
              <a:rPr lang="nl-NL" sz="2400" dirty="0">
                <a:cs typeface="Arial"/>
              </a:rPr>
              <a:t>, </a:t>
            </a:r>
            <a:r>
              <a:rPr lang="nl-NL" sz="2400" dirty="0" err="1">
                <a:cs typeface="Arial"/>
              </a:rPr>
              <a:t>true</a:t>
            </a:r>
            <a:r>
              <a:rPr lang="nl-NL" sz="2400" dirty="0">
                <a:cs typeface="Arial"/>
              </a:rPr>
              <a:t>, </a:t>
            </a:r>
            <a:r>
              <a:rPr lang="nl-NL" sz="2400" dirty="0" err="1">
                <a:cs typeface="Arial"/>
              </a:rPr>
              <a:t>true</a:t>
            </a:r>
            <a:r>
              <a:rPr lang="nl-NL" sz="2400" dirty="0">
                <a:cs typeface="Arial"/>
              </a:rPr>
              <a:t>], 1, 2)</a:t>
            </a:r>
            <a:br>
              <a:rPr lang="nl-NL" sz="2400" dirty="0">
                <a:cs typeface="Arial"/>
              </a:rPr>
            </a:br>
            <a:r>
              <a:rPr lang="nl-NL" sz="2400" dirty="0">
                <a:cs typeface="Arial"/>
              </a:rPr>
              <a:t>(</a:t>
            </a:r>
            <a:r>
              <a:rPr lang="nl-NL" sz="2400" dirty="0" err="1">
                <a:cs typeface="Arial"/>
              </a:rPr>
              <a:t>Ternary</a:t>
            </a:r>
            <a:r>
              <a:rPr lang="nl-NL" sz="2400" dirty="0">
                <a:cs typeface="Arial"/>
              </a:rPr>
              <a:t> operator: ? In C, </a:t>
            </a:r>
            <a:r>
              <a:rPr lang="nl-NL" sz="2400" dirty="0" err="1">
                <a:cs typeface="Arial"/>
              </a:rPr>
              <a:t>and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merge</a:t>
            </a:r>
            <a:r>
              <a:rPr lang="nl-NL" sz="2400" dirty="0">
                <a:cs typeface="Arial"/>
              </a:rPr>
              <a:t> in Fortran)</a:t>
            </a:r>
            <a:endParaRPr lang="en-US" dirty="0"/>
          </a:p>
        </p:txBody>
      </p:sp>
      <p:pic>
        <p:nvPicPr>
          <p:cNvPr id="6" name="Afbeelding 5" descr="Afbeelding met tekst, Lettertype, handschrift, wit&#10;&#10;Automatisch gegenereerde beschrijving">
            <a:extLst>
              <a:ext uri="{FF2B5EF4-FFF2-40B4-BE49-F238E27FC236}">
                <a16:creationId xmlns:a16="http://schemas.microsoft.com/office/drawing/2014/main" id="{1F93E8FC-256D-FF2F-9B1B-9AF231BD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17" y="4867968"/>
            <a:ext cx="9747227" cy="21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numbers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>
                <a:cs typeface="Arial"/>
              </a:rPr>
              <a:t>Complex numbers consist of the set </a:t>
            </a:r>
            <a:r>
              <a:rPr lang="en-US">
                <a:ea typeface="+mn-lt"/>
                <a:cs typeface="+mn-lt"/>
              </a:rPr>
              <a:t>ℂ</a:t>
            </a:r>
            <a:r>
              <a:rPr lang="en-US">
                <a:cs typeface="Arial"/>
              </a:rPr>
              <a:t> = {a + bi | a, b </a:t>
            </a:r>
            <a:r>
              <a:rPr lang="en-US">
                <a:ea typeface="+mn-lt"/>
                <a:cs typeface="+mn-lt"/>
              </a:rPr>
              <a:t>∈</a:t>
            </a:r>
            <a:r>
              <a:rPr lang="en-US">
                <a:cs typeface="Arial"/>
              </a:rPr>
              <a:t> </a:t>
            </a:r>
            <a:r>
              <a:rPr lang="en-US">
                <a:ea typeface="+mn-lt"/>
                <a:cs typeface="+mn-lt"/>
              </a:rPr>
              <a:t>ℝ</a:t>
            </a:r>
            <a:r>
              <a:rPr lang="en-US">
                <a:cs typeface="Arial"/>
              </a:rPr>
              <a:t>}</a:t>
            </a:r>
          </a:p>
          <a:p>
            <a:pPr marL="342900" indent="-342900"/>
            <a:r>
              <a:rPr lang="en-US">
                <a:cs typeface="Arial"/>
              </a:rPr>
              <a:t>Examples: 5 + 3i, 0.2 + 4i, 929 + 1992i, etc.</a:t>
            </a:r>
          </a:p>
          <a:p>
            <a:pPr marL="342900" indent="-342900"/>
            <a:endParaRPr lang="en-US">
              <a:cs typeface="Arial"/>
            </a:endParaRPr>
          </a:p>
          <a:p>
            <a:pPr marL="342900" indent="-342900"/>
            <a:r>
              <a:rPr lang="en-US">
                <a:cs typeface="Arial"/>
              </a:rPr>
              <a:t>A multiplication and addition defined by i^2 = -1</a:t>
            </a:r>
          </a:p>
          <a:p>
            <a:pPr marL="702945" lvl="1" indent="-342900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(5 + 3i) + (10 + 2i) = (10 + 5) + (3 + 2)</a:t>
            </a:r>
            <a:r>
              <a:rPr lang="en-US" err="1">
                <a:cs typeface="Arial"/>
              </a:rPr>
              <a:t>i</a:t>
            </a:r>
            <a:r>
              <a:rPr lang="en-US">
                <a:cs typeface="Arial"/>
              </a:rPr>
              <a:t> = 15 + 5i</a:t>
            </a:r>
          </a:p>
          <a:p>
            <a:pPr marL="702945" lvl="1" indent="-342900">
              <a:buFont typeface="Courier New" panose="020B0604020202020204" pitchFamily="34" charset="0"/>
              <a:buChar char="o"/>
            </a:pPr>
            <a:r>
              <a:rPr lang="en-US">
                <a:cs typeface="Arial"/>
              </a:rPr>
              <a:t>(5 + 3i) * (10 + 2i) = 5 * 10 + 5 * 2i + 3i * 10 + 3i * 2i =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50 + 10i + 30i + 6i^2 = 50 + 40i + 6 * -1 = 44 + 40i</a:t>
            </a:r>
          </a:p>
        </p:txBody>
      </p:sp>
    </p:spTree>
    <p:extLst>
      <p:ext uri="{BB962C8B-B14F-4D97-AF65-F5344CB8AC3E}">
        <p14:creationId xmlns:p14="http://schemas.microsoft.com/office/powerpoint/2010/main" val="34449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numbers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>
                <a:cs typeface="Arial"/>
              </a:rPr>
              <a:t>In a + bi, we call a the </a:t>
            </a:r>
            <a:r>
              <a:rPr lang="en-US" i="1">
                <a:cs typeface="Arial"/>
              </a:rPr>
              <a:t>real </a:t>
            </a:r>
            <a:r>
              <a:rPr lang="en-US">
                <a:cs typeface="Arial"/>
              </a:rPr>
              <a:t>part, and </a:t>
            </a:r>
            <a:r>
              <a:rPr lang="en-US" i="1">
                <a:cs typeface="Arial"/>
              </a:rPr>
              <a:t>b</a:t>
            </a:r>
            <a:r>
              <a:rPr lang="en-US">
                <a:cs typeface="Arial"/>
              </a:rPr>
              <a:t> the </a:t>
            </a:r>
            <a:r>
              <a:rPr lang="en-US" i="1">
                <a:cs typeface="Arial"/>
              </a:rPr>
              <a:t>imaginary</a:t>
            </a:r>
            <a:r>
              <a:rPr lang="en-US">
                <a:cs typeface="Arial"/>
              </a:rPr>
              <a:t> part.</a:t>
            </a:r>
          </a:p>
          <a:p>
            <a:pPr marL="342900" indent="-342900"/>
            <a:r>
              <a:rPr lang="en-US">
                <a:cs typeface="Arial"/>
              </a:rPr>
              <a:t>We can graph this in the plane</a:t>
            </a:r>
          </a:p>
        </p:txBody>
      </p:sp>
      <p:pic>
        <p:nvPicPr>
          <p:cNvPr id="4" name="Afbeelding 3" descr="Complex numbers: the complex plane, addition and subtraction">
            <a:extLst>
              <a:ext uri="{FF2B5EF4-FFF2-40B4-BE49-F238E27FC236}">
                <a16:creationId xmlns:a16="http://schemas.microsoft.com/office/drawing/2014/main" id="{D26030FA-F42A-FBD7-0FEF-61504518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223" y="3556076"/>
            <a:ext cx="5563813" cy="38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2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numbers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The </a:t>
            </a:r>
            <a:r>
              <a:rPr lang="en-US" dirty="0" err="1">
                <a:cs typeface="Arial"/>
              </a:rPr>
              <a:t>SaC</a:t>
            </a:r>
            <a:r>
              <a:rPr lang="en-US" dirty="0">
                <a:cs typeface="Arial"/>
              </a:rPr>
              <a:t> standard library supports complex numbers</a:t>
            </a:r>
          </a:p>
          <a:p>
            <a:pPr marL="342900" indent="-342900"/>
            <a:r>
              <a:rPr lang="en-US" dirty="0">
                <a:cs typeface="Arial"/>
              </a:rPr>
              <a:t>To get 5 + 3i: toc(5, 3)</a:t>
            </a:r>
          </a:p>
          <a:p>
            <a:pPr marL="342900" indent="-342900"/>
            <a:r>
              <a:rPr lang="en-US" dirty="0">
                <a:cs typeface="Arial"/>
              </a:rPr>
              <a:t>To get the real (imaginary) part of z: real(z) (</a:t>
            </a:r>
            <a:r>
              <a:rPr lang="en-US" dirty="0" err="1">
                <a:cs typeface="Arial"/>
              </a:rPr>
              <a:t>imag</a:t>
            </a:r>
            <a:r>
              <a:rPr lang="en-US" dirty="0">
                <a:cs typeface="Arial"/>
              </a:rPr>
              <a:t>(z))</a:t>
            </a:r>
          </a:p>
        </p:txBody>
      </p:sp>
    </p:spTree>
    <p:extLst>
      <p:ext uri="{BB962C8B-B14F-4D97-AF65-F5344CB8AC3E}">
        <p14:creationId xmlns:p14="http://schemas.microsoft.com/office/powerpoint/2010/main" val="193903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 numbers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Distance between complex number z = a + bi and the origin is called the norm (or |z|)</a:t>
            </a:r>
          </a:p>
          <a:p>
            <a:pPr marL="342900" indent="-342900"/>
            <a:r>
              <a:rPr lang="en-US" dirty="0">
                <a:cs typeface="Arial"/>
              </a:rPr>
              <a:t>Pythagoras: norm(z) = sqrt(a^2 + b^2)</a:t>
            </a:r>
          </a:p>
        </p:txBody>
      </p:sp>
      <p:pic>
        <p:nvPicPr>
          <p:cNvPr id="5" name="Afbeelding 4" descr="Afbeelding met tekst, diagram, lijn, Perceel&#10;&#10;Automatisch gegenereerde beschrijving">
            <a:extLst>
              <a:ext uri="{FF2B5EF4-FFF2-40B4-BE49-F238E27FC236}">
                <a16:creationId xmlns:a16="http://schemas.microsoft.com/office/drawing/2014/main" id="{9BBFB3A8-B975-CE34-8536-007BA2D9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56" y="3557206"/>
            <a:ext cx="6318544" cy="437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2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>
                <a:cs typeface="Arial"/>
              </a:rPr>
              <a:t>For any c, define series </a:t>
            </a:r>
            <a:r>
              <a:rPr lang="en-US" err="1">
                <a:cs typeface="Arial"/>
              </a:rPr>
              <a:t>z</a:t>
            </a:r>
            <a:r>
              <a:rPr lang="en-US" sz="2000" err="1">
                <a:cs typeface="Arial"/>
              </a:rPr>
              <a:t>n</a:t>
            </a:r>
            <a:r>
              <a:rPr lang="en-US" sz="2000" dirty="0">
                <a:cs typeface="Arial"/>
              </a:rPr>
              <a:t> + 1</a:t>
            </a:r>
            <a:r>
              <a:rPr lang="en-US" dirty="0">
                <a:cs typeface="Arial"/>
              </a:rPr>
              <a:t> = z</a:t>
            </a:r>
            <a:r>
              <a:rPr lang="nl-NL" sz="1800" dirty="0">
                <a:cs typeface="Arial"/>
              </a:rPr>
              <a:t>n</a:t>
            </a:r>
            <a:r>
              <a:rPr lang="nl-NL" sz="2400" dirty="0">
                <a:cs typeface="Arial"/>
              </a:rPr>
              <a:t> * </a:t>
            </a:r>
            <a:r>
              <a:rPr lang="nl-NL" sz="2400" err="1">
                <a:cs typeface="Arial"/>
              </a:rPr>
              <a:t>z</a:t>
            </a:r>
            <a:r>
              <a:rPr lang="nl-NL" sz="1600" err="1">
                <a:cs typeface="Arial"/>
              </a:rPr>
              <a:t>n</a:t>
            </a:r>
            <a:r>
              <a:rPr lang="nl-NL" sz="2400" dirty="0">
                <a:cs typeface="Arial"/>
              </a:rPr>
              <a:t> + c, z</a:t>
            </a:r>
            <a:r>
              <a:rPr lang="nl-NL" sz="1400" dirty="0">
                <a:cs typeface="Arial"/>
              </a:rPr>
              <a:t>0 </a:t>
            </a:r>
            <a:r>
              <a:rPr lang="nl-NL" sz="2400" dirty="0">
                <a:cs typeface="Arial"/>
              </a:rPr>
              <a:t>= c</a:t>
            </a:r>
          </a:p>
          <a:p>
            <a:pPr marL="342900" indent="-342900"/>
            <a:r>
              <a:rPr lang="nl-NL" sz="2800" dirty="0">
                <a:cs typeface="Arial"/>
              </a:rPr>
              <a:t>The Mandelbrot set are </a:t>
            </a:r>
            <a:r>
              <a:rPr lang="nl-NL" sz="2800" dirty="0" err="1">
                <a:cs typeface="Arial"/>
              </a:rPr>
              <a:t>those</a:t>
            </a:r>
            <a:r>
              <a:rPr lang="nl-NL" sz="2800" dirty="0">
                <a:cs typeface="Arial"/>
              </a:rPr>
              <a:t> points c </a:t>
            </a:r>
            <a:r>
              <a:rPr lang="nl-NL" sz="2800" dirty="0" err="1">
                <a:cs typeface="Arial"/>
              </a:rPr>
              <a:t>for</a:t>
            </a:r>
            <a:r>
              <a:rPr lang="nl-NL" sz="2800" dirty="0">
                <a:cs typeface="Arial"/>
              </a:rPr>
              <a:t> </a:t>
            </a:r>
            <a:r>
              <a:rPr lang="nl-NL" sz="2800" dirty="0" err="1">
                <a:cs typeface="Arial"/>
              </a:rPr>
              <a:t>which</a:t>
            </a:r>
            <a:r>
              <a:rPr lang="nl-NL" sz="2800" dirty="0">
                <a:cs typeface="Arial"/>
              </a:rPr>
              <a:t> </a:t>
            </a:r>
            <a:r>
              <a:rPr lang="nl-NL" sz="2800" dirty="0" err="1">
                <a:cs typeface="Arial"/>
              </a:rPr>
              <a:t>this</a:t>
            </a:r>
            <a:r>
              <a:rPr lang="nl-NL" sz="2800" dirty="0">
                <a:cs typeface="Arial"/>
              </a:rPr>
              <a:t> series does </a:t>
            </a:r>
            <a:r>
              <a:rPr lang="nl-NL" sz="2800" dirty="0" err="1">
                <a:cs typeface="Arial"/>
              </a:rPr>
              <a:t>not</a:t>
            </a:r>
            <a:r>
              <a:rPr lang="nl-NL" sz="2800" dirty="0">
                <a:cs typeface="Arial"/>
              </a:rPr>
              <a:t> escape</a:t>
            </a:r>
            <a:endParaRPr lang="en-US" dirty="0">
              <a:cs typeface="Arial"/>
            </a:endParaRPr>
          </a:p>
        </p:txBody>
      </p:sp>
      <p:pic>
        <p:nvPicPr>
          <p:cNvPr id="4" name="Afbeelding 3" descr="Complex plane - Wikipedia">
            <a:extLst>
              <a:ext uri="{FF2B5EF4-FFF2-40B4-BE49-F238E27FC236}">
                <a16:creationId xmlns:a16="http://schemas.microsoft.com/office/drawing/2014/main" id="{37C345CF-907D-7995-9B19-F72923F4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54" y="3412582"/>
            <a:ext cx="6113744" cy="4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1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nl-NL" sz="2400" dirty="0" err="1">
                <a:cs typeface="Arial"/>
              </a:rPr>
              <a:t>There</a:t>
            </a:r>
            <a:r>
              <a:rPr lang="nl-NL" sz="2400" dirty="0">
                <a:cs typeface="Arial"/>
              </a:rPr>
              <a:t> is no </a:t>
            </a:r>
            <a:r>
              <a:rPr lang="nl-NL" sz="2400" dirty="0" err="1">
                <a:cs typeface="Arial"/>
              </a:rPr>
              <a:t>algorithm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to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determine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whether</a:t>
            </a:r>
            <a:r>
              <a:rPr lang="nl-NL" sz="2400" dirty="0">
                <a:cs typeface="Arial"/>
              </a:rPr>
              <a:t> c is in </a:t>
            </a:r>
            <a:r>
              <a:rPr lang="nl-NL" sz="2400" dirty="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Mandelbrot set</a:t>
            </a:r>
            <a:endParaRPr lang="nl-NL" dirty="0"/>
          </a:p>
          <a:p>
            <a:pPr marL="342900" indent="-342900"/>
            <a:r>
              <a:rPr lang="nl-NL" sz="2400" dirty="0">
                <a:cs typeface="Arial"/>
              </a:rPr>
              <a:t>But, </a:t>
            </a:r>
            <a:r>
              <a:rPr lang="nl-NL" sz="2400" dirty="0" err="1">
                <a:cs typeface="Arial"/>
              </a:rPr>
              <a:t>when</a:t>
            </a:r>
            <a:r>
              <a:rPr lang="nl-NL" sz="2400" dirty="0">
                <a:cs typeface="Arial"/>
              </a:rPr>
              <a:t> |</a:t>
            </a:r>
            <a:r>
              <a:rPr lang="nl-NL" sz="2400" dirty="0" err="1">
                <a:cs typeface="Arial"/>
              </a:rPr>
              <a:t>z</a:t>
            </a:r>
            <a:r>
              <a:rPr lang="nl-NL" sz="1600" dirty="0" err="1">
                <a:cs typeface="Arial"/>
              </a:rPr>
              <a:t>n</a:t>
            </a:r>
            <a:r>
              <a:rPr lang="nl-NL" sz="2400" dirty="0">
                <a:cs typeface="Arial"/>
              </a:rPr>
              <a:t>| &gt; 2, </a:t>
            </a:r>
            <a:r>
              <a:rPr lang="nl-NL" sz="2400" dirty="0" err="1">
                <a:cs typeface="Arial"/>
              </a:rPr>
              <a:t>for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any</a:t>
            </a:r>
            <a:r>
              <a:rPr lang="nl-NL" sz="2400" dirty="0">
                <a:cs typeface="Arial"/>
              </a:rPr>
              <a:t> n, </a:t>
            </a:r>
            <a:r>
              <a:rPr lang="nl-NL" sz="2400" dirty="0" err="1">
                <a:cs typeface="Arial"/>
              </a:rPr>
              <a:t>it</a:t>
            </a:r>
            <a:r>
              <a:rPr lang="nl-NL" sz="2400" dirty="0">
                <a:cs typeface="Arial"/>
              </a:rPr>
              <a:t> is </a:t>
            </a:r>
            <a:r>
              <a:rPr lang="nl-NL" sz="2400" dirty="0" err="1">
                <a:cs typeface="Arial"/>
              </a:rPr>
              <a:t>definitely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not</a:t>
            </a:r>
            <a:r>
              <a:rPr lang="nl-NL" sz="2400" dirty="0">
                <a:cs typeface="Arial"/>
              </a:rPr>
              <a:t> in </a:t>
            </a:r>
            <a:r>
              <a:rPr lang="nl-NL" sz="2400" dirty="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set</a:t>
            </a:r>
          </a:p>
        </p:txBody>
      </p:sp>
      <p:pic>
        <p:nvPicPr>
          <p:cNvPr id="4" name="Afbeelding 3" descr="Complex plane - Wikipedia">
            <a:extLst>
              <a:ext uri="{FF2B5EF4-FFF2-40B4-BE49-F238E27FC236}">
                <a16:creationId xmlns:a16="http://schemas.microsoft.com/office/drawing/2014/main" id="{37C345CF-907D-7995-9B19-F72923F4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54" y="3412582"/>
            <a:ext cx="6113744" cy="4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47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 approximation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nl-NL" sz="2400" dirty="0" err="1">
                <a:cs typeface="Arial"/>
              </a:rPr>
              <a:t>Compute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sequence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until</a:t>
            </a:r>
            <a:r>
              <a:rPr lang="nl-NL" sz="2400" dirty="0">
                <a:cs typeface="Arial"/>
              </a:rPr>
              <a:t> |</a:t>
            </a:r>
            <a:r>
              <a:rPr lang="nl-NL" sz="2400" dirty="0" err="1">
                <a:cs typeface="Arial"/>
              </a:rPr>
              <a:t>z</a:t>
            </a:r>
            <a:r>
              <a:rPr lang="nl-NL" sz="1400" dirty="0" err="1">
                <a:cs typeface="Arial"/>
              </a:rPr>
              <a:t>n</a:t>
            </a:r>
            <a:r>
              <a:rPr lang="nl-NL" sz="2400" dirty="0">
                <a:cs typeface="Arial"/>
              </a:rPr>
              <a:t>| &gt; 2 or a maximum iteration </a:t>
            </a:r>
            <a:r>
              <a:rPr lang="nl-NL" sz="2400" dirty="0" err="1">
                <a:cs typeface="Arial"/>
              </a:rPr>
              <a:t>count</a:t>
            </a:r>
            <a:r>
              <a:rPr lang="nl-NL" sz="2400" dirty="0">
                <a:cs typeface="Arial"/>
              </a:rPr>
              <a:t> is </a:t>
            </a:r>
            <a:r>
              <a:rPr lang="nl-NL" sz="2400" dirty="0" err="1">
                <a:cs typeface="Arial"/>
              </a:rPr>
              <a:t>reached</a:t>
            </a:r>
            <a:r>
              <a:rPr lang="nl-NL" sz="2400" dirty="0">
                <a:cs typeface="Arial"/>
              </a:rPr>
              <a:t>.</a:t>
            </a:r>
            <a:br>
              <a:rPr lang="nl-NL" sz="2400" dirty="0">
                <a:cs typeface="Arial"/>
              </a:rPr>
            </a:br>
            <a:r>
              <a:rPr lang="nl-NL" sz="2400" dirty="0" err="1">
                <a:cs typeface="Arial"/>
              </a:rPr>
              <a:t>If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max iteration </a:t>
            </a:r>
            <a:r>
              <a:rPr lang="nl-NL" sz="2400" dirty="0" err="1">
                <a:cs typeface="Arial"/>
              </a:rPr>
              <a:t>count</a:t>
            </a:r>
            <a:r>
              <a:rPr lang="nl-NL" sz="2400" dirty="0">
                <a:cs typeface="Arial"/>
              </a:rPr>
              <a:t> is </a:t>
            </a:r>
            <a:r>
              <a:rPr lang="nl-NL" sz="2400" dirty="0" err="1">
                <a:cs typeface="Arial"/>
              </a:rPr>
              <a:t>reached</a:t>
            </a:r>
            <a:r>
              <a:rPr lang="nl-NL" sz="2400" dirty="0">
                <a:cs typeface="Arial"/>
              </a:rPr>
              <a:t>, </a:t>
            </a:r>
            <a:r>
              <a:rPr lang="nl-NL" sz="2400" dirty="0" err="1">
                <a:cs typeface="Arial"/>
              </a:rPr>
              <a:t>assume</a:t>
            </a:r>
            <a:r>
              <a:rPr lang="nl-NL" sz="2400" dirty="0">
                <a:cs typeface="Arial"/>
              </a:rPr>
              <a:t> c is in </a:t>
            </a:r>
            <a:r>
              <a:rPr lang="nl-NL" sz="2400" dirty="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set.</a:t>
            </a:r>
          </a:p>
        </p:txBody>
      </p:sp>
      <p:pic>
        <p:nvPicPr>
          <p:cNvPr id="5" name="Afbeelding 4" descr="Mandelbrot Set - How to plot the Mandelbrot set">
            <a:extLst>
              <a:ext uri="{FF2B5EF4-FFF2-40B4-BE49-F238E27FC236}">
                <a16:creationId xmlns:a16="http://schemas.microsoft.com/office/drawing/2014/main" id="{DAC9BE3F-F7A9-DAB1-E7A1-E576B09EC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765" y="3112363"/>
            <a:ext cx="7107169" cy="48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4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BC66-919F-824B-8873-B57C54C9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 exercise 1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1510F-C227-2F49-B921-A8EFF265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nl-NL" sz="2400" dirty="0" err="1">
                <a:cs typeface="Arial"/>
              </a:rPr>
              <a:t>Implement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the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functions</a:t>
            </a:r>
            <a:r>
              <a:rPr lang="nl-NL" sz="2400" dirty="0">
                <a:cs typeface="Arial"/>
              </a:rPr>
              <a:t> in Tier1_template.sac</a:t>
            </a:r>
            <a:endParaRPr lang="nl-NL" dirty="0"/>
          </a:p>
          <a:p>
            <a:pPr marL="342900" indent="-342900"/>
            <a:r>
              <a:rPr lang="nl-NL" sz="2400" dirty="0" err="1">
                <a:cs typeface="Arial"/>
              </a:rPr>
              <a:t>When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done</a:t>
            </a:r>
            <a:r>
              <a:rPr lang="nl-NL" sz="2400" dirty="0">
                <a:cs typeface="Arial"/>
              </a:rPr>
              <a:t>, </a:t>
            </a:r>
            <a:r>
              <a:rPr lang="nl-NL" sz="2400" dirty="0" err="1">
                <a:cs typeface="Arial"/>
              </a:rPr>
              <a:t>rename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to</a:t>
            </a:r>
            <a:r>
              <a:rPr lang="nl-NL" sz="2400" dirty="0">
                <a:cs typeface="Arial"/>
              </a:rPr>
              <a:t> Tier1.sac </a:t>
            </a:r>
            <a:r>
              <a:rPr lang="nl-NL" sz="2400" dirty="0" err="1">
                <a:cs typeface="Arial"/>
              </a:rPr>
              <a:t>and</a:t>
            </a:r>
            <a:r>
              <a:rPr lang="nl-NL" sz="2400" dirty="0">
                <a:cs typeface="Arial"/>
              </a:rPr>
              <a:t> run `make tier1`. </a:t>
            </a:r>
            <a:r>
              <a:rPr lang="nl-NL" sz="2400" dirty="0" err="1">
                <a:cs typeface="Arial"/>
              </a:rPr>
              <a:t>You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can</a:t>
            </a:r>
            <a:r>
              <a:rPr lang="nl-NL" sz="2400" dirty="0">
                <a:cs typeface="Arial"/>
              </a:rPr>
              <a:t> run </a:t>
            </a:r>
            <a:br>
              <a:rPr lang="nl-NL" sz="2400" dirty="0">
                <a:cs typeface="Arial"/>
              </a:rPr>
            </a:br>
            <a:r>
              <a:rPr lang="nl-NL" sz="2400" dirty="0">
                <a:cs typeface="Arial"/>
              </a:rPr>
              <a:t>    bin/tier1</a:t>
            </a:r>
            <a:br>
              <a:rPr lang="nl-NL" sz="2400" dirty="0">
                <a:cs typeface="Arial"/>
              </a:rPr>
            </a:br>
            <a:r>
              <a:rPr lang="nl-NL" sz="2400" dirty="0" err="1">
                <a:cs typeface="Arial"/>
              </a:rPr>
              <a:t>to</a:t>
            </a:r>
            <a:r>
              <a:rPr lang="nl-NL" sz="2400" dirty="0">
                <a:cs typeface="Arial"/>
              </a:rPr>
              <a:t> get </a:t>
            </a:r>
            <a:r>
              <a:rPr lang="nl-NL" sz="2400" dirty="0" err="1">
                <a:cs typeface="Arial"/>
              </a:rPr>
              <a:t>an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interactive</a:t>
            </a:r>
            <a:r>
              <a:rPr lang="nl-NL" sz="2400" dirty="0">
                <a:cs typeface="Arial"/>
              </a:rPr>
              <a:t> picture. Zoom in </a:t>
            </a:r>
            <a:r>
              <a:rPr lang="nl-NL" sz="2400" dirty="0" err="1">
                <a:cs typeface="Arial"/>
              </a:rPr>
              <a:t>by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selecting</a:t>
            </a:r>
            <a:r>
              <a:rPr lang="nl-NL" sz="2400" dirty="0">
                <a:cs typeface="Arial"/>
              </a:rPr>
              <a:t> a </a:t>
            </a:r>
            <a:r>
              <a:rPr lang="nl-NL" sz="2400" dirty="0" err="1">
                <a:cs typeface="Arial"/>
              </a:rPr>
              <a:t>window</a:t>
            </a:r>
            <a:r>
              <a:rPr lang="nl-NL" sz="2400" dirty="0">
                <a:cs typeface="Arial"/>
              </a:rPr>
              <a:t>.</a:t>
            </a:r>
          </a:p>
          <a:p>
            <a:pPr marL="342900" indent="-342900"/>
            <a:r>
              <a:rPr lang="nl-NL" sz="2400" dirty="0">
                <a:cs typeface="Arial"/>
              </a:rPr>
              <a:t>Too slow? Get free </a:t>
            </a:r>
            <a:r>
              <a:rPr lang="nl-NL" sz="2400" dirty="0" err="1">
                <a:cs typeface="Arial"/>
              </a:rPr>
              <a:t>multithreading</a:t>
            </a:r>
            <a:r>
              <a:rPr lang="nl-NL" sz="2400" dirty="0">
                <a:cs typeface="Arial"/>
              </a:rPr>
              <a:t> </a:t>
            </a:r>
            <a:r>
              <a:rPr lang="nl-NL" sz="2400" dirty="0" err="1">
                <a:cs typeface="Arial"/>
              </a:rPr>
              <a:t>with</a:t>
            </a:r>
            <a:r>
              <a:rPr lang="nl-NL" sz="2400" dirty="0">
                <a:cs typeface="Arial"/>
              </a:rPr>
              <a:t> `make tier1_mt`, </a:t>
            </a:r>
            <a:r>
              <a:rPr lang="nl-NL" sz="2400" dirty="0" err="1">
                <a:cs typeface="Arial"/>
              </a:rPr>
              <a:t>and</a:t>
            </a:r>
            <a:r>
              <a:rPr lang="nl-NL" sz="2400" dirty="0">
                <a:cs typeface="Arial"/>
              </a:rPr>
              <a:t> run</a:t>
            </a:r>
            <a:br>
              <a:rPr lang="nl-NL" sz="2400" dirty="0">
                <a:cs typeface="Arial"/>
              </a:rPr>
            </a:br>
            <a:r>
              <a:rPr lang="nl-NL" sz="2400" dirty="0">
                <a:cs typeface="Arial"/>
              </a:rPr>
              <a:t>    bin/tier1_mt &lt;</a:t>
            </a:r>
            <a:r>
              <a:rPr lang="nl-NL" sz="2400" dirty="0" err="1">
                <a:cs typeface="Arial"/>
              </a:rPr>
              <a:t>number</a:t>
            </a:r>
            <a:r>
              <a:rPr lang="nl-NL" sz="2400" dirty="0">
                <a:cs typeface="Arial"/>
              </a:rPr>
              <a:t> of </a:t>
            </a:r>
            <a:r>
              <a:rPr lang="nl-NL" sz="2400" dirty="0" err="1">
                <a:cs typeface="Arial"/>
              </a:rPr>
              <a:t>cores</a:t>
            </a:r>
            <a:r>
              <a:rPr lang="nl-NL" sz="2400" dirty="0">
                <a:cs typeface="Arial"/>
              </a:rPr>
              <a:t>&gt;</a:t>
            </a:r>
          </a:p>
          <a:p>
            <a:pPr marL="702945" lvl="1">
              <a:buFont typeface="Courier New" panose="020B0604020202020204" pitchFamily="34" charset="0"/>
              <a:buChar char="o"/>
            </a:pPr>
            <a:endParaRPr lang="nl-NL" sz="2400" dirty="0">
              <a:cs typeface="Arial"/>
            </a:endParaRPr>
          </a:p>
          <a:p>
            <a:pPr marL="344170" lvl="1" indent="0">
              <a:buNone/>
            </a:pPr>
            <a:endParaRPr lang="nl-NL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044527"/>
      </p:ext>
    </p:extLst>
  </p:cSld>
  <p:clrMapOvr>
    <a:masterClrMapping/>
  </p:clrMapOvr>
</p:sld>
</file>

<file path=ppt/theme/theme1.xml><?xml version="1.0" encoding="utf-8"?>
<a:theme xmlns:a="http://schemas.openxmlformats.org/drawingml/2006/main" name="RU PPT Algemeen ENG 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U Titeldia'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RU PPT Algemeen ENG 2014</Template>
  <TotalTime>0</TotalTime>
  <Words>551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Lucida Grande</vt:lpstr>
      <vt:lpstr>RU PPT Algemeen ENG 2014</vt:lpstr>
      <vt:lpstr>RU Titeldia's</vt:lpstr>
      <vt:lpstr>Mandelbrot in SaC</vt:lpstr>
      <vt:lpstr>Complex numbers</vt:lpstr>
      <vt:lpstr>Complex numbers</vt:lpstr>
      <vt:lpstr>Complex numbers</vt:lpstr>
      <vt:lpstr>Complex numbers</vt:lpstr>
      <vt:lpstr>Mandelbrot</vt:lpstr>
      <vt:lpstr>Mandelbrot</vt:lpstr>
      <vt:lpstr>Mandelbrot approximation</vt:lpstr>
      <vt:lpstr>Mandelbrot exercise 1</vt:lpstr>
      <vt:lpstr>Prettifying Mandelbrot</vt:lpstr>
      <vt:lpstr>Prettifying Mandelbrot</vt:lpstr>
      <vt:lpstr>Prettifying Mandelbrot: exercise</vt:lpstr>
    </vt:vector>
  </TitlesOfParts>
  <Company>Radboud Universiteit Nijmegen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u560141</dc:creator>
  <cp:lastModifiedBy>Aaldering, J.M. (Jordy)</cp:lastModifiedBy>
  <cp:revision>206</cp:revision>
  <dcterms:created xsi:type="dcterms:W3CDTF">2014-10-09T12:18:01Z</dcterms:created>
  <dcterms:modified xsi:type="dcterms:W3CDTF">2024-05-15T14:38:38Z</dcterms:modified>
</cp:coreProperties>
</file>