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0" r:id="rId2"/>
  </p:sldMasterIdLst>
  <p:notesMasterIdLst>
    <p:notesMasterId r:id="rId9"/>
  </p:notesMasterIdLst>
  <p:handoutMasterIdLst>
    <p:handoutMasterId r:id="rId10"/>
  </p:handoutMasterIdLst>
  <p:sldIdLst>
    <p:sldId id="320" r:id="rId3"/>
    <p:sldId id="395" r:id="rId4"/>
    <p:sldId id="412" r:id="rId5"/>
    <p:sldId id="413" r:id="rId6"/>
    <p:sldId id="414" r:id="rId7"/>
    <p:sldId id="415" r:id="rId8"/>
  </p:sldIdLst>
  <p:sldSz cx="13003213" cy="9756775"/>
  <p:notesSz cx="6858000" cy="9144000"/>
  <p:defaultTextStyle>
    <a:defPPr>
      <a:defRPr lang="nl-NL"/>
    </a:defPPr>
    <a:lvl1pPr algn="l" defTabSz="64928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649288" indent="-192088" algn="l" defTabSz="64928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300163" indent="-385763" algn="l" defTabSz="64928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949450" indent="-577850" algn="l" defTabSz="64928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600325" indent="-771525" algn="l" defTabSz="64928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3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21C725-EA82-28CE-8C8C-F97C0719ED81}" v="368" dt="2024-05-14T09:12:01.955"/>
    <p1510:client id="{5C2B38ED-AC6F-4335-20B9-3C6EF537B7B9}" v="1482" dt="2024-05-14T13:12:59.323"/>
    <p1510:client id="{883C4454-E439-7D81-C705-B1EDF5B30FA9}" v="667" dt="2024-05-14T14:52:11.560"/>
    <p1510:client id="{8E73D74B-67D5-4923-3B30-807258994846}" v="573" dt="2024-05-14T09:59:12.4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207" y="55"/>
      </p:cViewPr>
      <p:guideLst>
        <p:guide orient="horz" pos="3073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opman, T.J. (Thomas)" userId="S::thomas.koopman@ru.nl::b8343365-123e-4d5b-9ac8-6649a8c80cd4" providerId="AD" clId="Web-{883C4454-E439-7D81-C705-B1EDF5B30FA9}"/>
    <pc:docChg chg="addSld delSld modSld">
      <pc:chgData name="Koopman, T.J. (Thomas)" userId="S::thomas.koopman@ru.nl::b8343365-123e-4d5b-9ac8-6649a8c80cd4" providerId="AD" clId="Web-{883C4454-E439-7D81-C705-B1EDF5B30FA9}" dt="2024-05-14T14:52:10.701" v="660" actId="20577"/>
      <pc:docMkLst>
        <pc:docMk/>
      </pc:docMkLst>
      <pc:sldChg chg="modSp">
        <pc:chgData name="Koopman, T.J. (Thomas)" userId="S::thomas.koopman@ru.nl::b8343365-123e-4d5b-9ac8-6649a8c80cd4" providerId="AD" clId="Web-{883C4454-E439-7D81-C705-B1EDF5B30FA9}" dt="2024-05-14T13:15:18.285" v="2" actId="20577"/>
        <pc:sldMkLst>
          <pc:docMk/>
          <pc:sldMk cId="0" sldId="320"/>
        </pc:sldMkLst>
        <pc:spChg chg="mod">
          <ac:chgData name="Koopman, T.J. (Thomas)" userId="S::thomas.koopman@ru.nl::b8343365-123e-4d5b-9ac8-6649a8c80cd4" providerId="AD" clId="Web-{883C4454-E439-7D81-C705-B1EDF5B30FA9}" dt="2024-05-14T13:15:18.285" v="2" actId="20577"/>
          <ac:spMkLst>
            <pc:docMk/>
            <pc:sldMk cId="0" sldId="320"/>
            <ac:spMk id="3074" creationId="{24162953-FF66-FC40-93BA-3B6D480A485B}"/>
          </ac:spMkLst>
        </pc:spChg>
      </pc:sldChg>
      <pc:sldChg chg="addSp modSp">
        <pc:chgData name="Koopman, T.J. (Thomas)" userId="S::thomas.koopman@ru.nl::b8343365-123e-4d5b-9ac8-6649a8c80cd4" providerId="AD" clId="Web-{883C4454-E439-7D81-C705-B1EDF5B30FA9}" dt="2024-05-14T13:43:19.439" v="363" actId="20577"/>
        <pc:sldMkLst>
          <pc:docMk/>
          <pc:sldMk cId="3444945131" sldId="395"/>
        </pc:sldMkLst>
        <pc:spChg chg="mod">
          <ac:chgData name="Koopman, T.J. (Thomas)" userId="S::thomas.koopman@ru.nl::b8343365-123e-4d5b-9ac8-6649a8c80cd4" providerId="AD" clId="Web-{883C4454-E439-7D81-C705-B1EDF5B30FA9}" dt="2024-05-14T13:15:49.693" v="12" actId="20577"/>
          <ac:spMkLst>
            <pc:docMk/>
            <pc:sldMk cId="3444945131" sldId="395"/>
            <ac:spMk id="2" creationId="{828BBC66-919F-824B-8873-B57C54C9AA47}"/>
          </ac:spMkLst>
        </pc:spChg>
        <pc:spChg chg="mod">
          <ac:chgData name="Koopman, T.J. (Thomas)" userId="S::thomas.koopman@ru.nl::b8343365-123e-4d5b-9ac8-6649a8c80cd4" providerId="AD" clId="Web-{883C4454-E439-7D81-C705-B1EDF5B30FA9}" dt="2024-05-14T13:43:19.439" v="363" actId="20577"/>
          <ac:spMkLst>
            <pc:docMk/>
            <pc:sldMk cId="3444945131" sldId="395"/>
            <ac:spMk id="3" creationId="{3DE1510F-C227-2F49-B921-A8EFF2650B13}"/>
          </ac:spMkLst>
        </pc:spChg>
        <pc:picChg chg="add mod">
          <ac:chgData name="Koopman, T.J. (Thomas)" userId="S::thomas.koopman@ru.nl::b8343365-123e-4d5b-9ac8-6649a8c80cd4" providerId="AD" clId="Web-{883C4454-E439-7D81-C705-B1EDF5B30FA9}" dt="2024-05-14T13:39:29.042" v="66" actId="1076"/>
          <ac:picMkLst>
            <pc:docMk/>
            <pc:sldMk cId="3444945131" sldId="395"/>
            <ac:picMk id="4" creationId="{F03EA2B3-6D23-AAB1-D8E5-ACBA8D8D7E31}"/>
          </ac:picMkLst>
        </pc:picChg>
      </pc:sldChg>
      <pc:sldChg chg="del">
        <pc:chgData name="Koopman, T.J. (Thomas)" userId="S::thomas.koopman@ru.nl::b8343365-123e-4d5b-9ac8-6649a8c80cd4" providerId="AD" clId="Web-{883C4454-E439-7D81-C705-B1EDF5B30FA9}" dt="2024-05-14T13:45:27.114" v="364"/>
        <pc:sldMkLst>
          <pc:docMk/>
          <pc:sldMk cId="1404421103" sldId="402"/>
        </pc:sldMkLst>
      </pc:sldChg>
      <pc:sldChg chg="del">
        <pc:chgData name="Koopman, T.J. (Thomas)" userId="S::thomas.koopman@ru.nl::b8343365-123e-4d5b-9ac8-6649a8c80cd4" providerId="AD" clId="Web-{883C4454-E439-7D81-C705-B1EDF5B30FA9}" dt="2024-05-14T13:45:27.755" v="365"/>
        <pc:sldMkLst>
          <pc:docMk/>
          <pc:sldMk cId="1939038785" sldId="403"/>
        </pc:sldMkLst>
      </pc:sldChg>
      <pc:sldChg chg="del">
        <pc:chgData name="Koopman, T.J. (Thomas)" userId="S::thomas.koopman@ru.nl::b8343365-123e-4d5b-9ac8-6649a8c80cd4" providerId="AD" clId="Web-{883C4454-E439-7D81-C705-B1EDF5B30FA9}" dt="2024-05-14T13:45:28.380" v="366"/>
        <pc:sldMkLst>
          <pc:docMk/>
          <pc:sldMk cId="3638920958" sldId="404"/>
        </pc:sldMkLst>
      </pc:sldChg>
      <pc:sldChg chg="del">
        <pc:chgData name="Koopman, T.J. (Thomas)" userId="S::thomas.koopman@ru.nl::b8343365-123e-4d5b-9ac8-6649a8c80cd4" providerId="AD" clId="Web-{883C4454-E439-7D81-C705-B1EDF5B30FA9}" dt="2024-05-14T13:45:29.458" v="367"/>
        <pc:sldMkLst>
          <pc:docMk/>
          <pc:sldMk cId="3920110600" sldId="405"/>
        </pc:sldMkLst>
      </pc:sldChg>
      <pc:sldChg chg="del">
        <pc:chgData name="Koopman, T.J. (Thomas)" userId="S::thomas.koopman@ru.nl::b8343365-123e-4d5b-9ac8-6649a8c80cd4" providerId="AD" clId="Web-{883C4454-E439-7D81-C705-B1EDF5B30FA9}" dt="2024-05-14T13:45:29.880" v="368"/>
        <pc:sldMkLst>
          <pc:docMk/>
          <pc:sldMk cId="499347660" sldId="406"/>
        </pc:sldMkLst>
      </pc:sldChg>
      <pc:sldChg chg="del">
        <pc:chgData name="Koopman, T.J. (Thomas)" userId="S::thomas.koopman@ru.nl::b8343365-123e-4d5b-9ac8-6649a8c80cd4" providerId="AD" clId="Web-{883C4454-E439-7D81-C705-B1EDF5B30FA9}" dt="2024-05-14T13:45:30.286" v="369"/>
        <pc:sldMkLst>
          <pc:docMk/>
          <pc:sldMk cId="914741861" sldId="407"/>
        </pc:sldMkLst>
      </pc:sldChg>
      <pc:sldChg chg="del">
        <pc:chgData name="Koopman, T.J. (Thomas)" userId="S::thomas.koopman@ru.nl::b8343365-123e-4d5b-9ac8-6649a8c80cd4" providerId="AD" clId="Web-{883C4454-E439-7D81-C705-B1EDF5B30FA9}" dt="2024-05-14T13:45:30.724" v="370"/>
        <pc:sldMkLst>
          <pc:docMk/>
          <pc:sldMk cId="3074044527" sldId="408"/>
        </pc:sldMkLst>
      </pc:sldChg>
      <pc:sldChg chg="del">
        <pc:chgData name="Koopman, T.J. (Thomas)" userId="S::thomas.koopman@ru.nl::b8343365-123e-4d5b-9ac8-6649a8c80cd4" providerId="AD" clId="Web-{883C4454-E439-7D81-C705-B1EDF5B30FA9}" dt="2024-05-14T13:45:31.552" v="371"/>
        <pc:sldMkLst>
          <pc:docMk/>
          <pc:sldMk cId="320627707" sldId="409"/>
        </pc:sldMkLst>
      </pc:sldChg>
      <pc:sldChg chg="del">
        <pc:chgData name="Koopman, T.J. (Thomas)" userId="S::thomas.koopman@ru.nl::b8343365-123e-4d5b-9ac8-6649a8c80cd4" providerId="AD" clId="Web-{883C4454-E439-7D81-C705-B1EDF5B30FA9}" dt="2024-05-14T13:45:32.224" v="372"/>
        <pc:sldMkLst>
          <pc:docMk/>
          <pc:sldMk cId="2302537142" sldId="410"/>
        </pc:sldMkLst>
      </pc:sldChg>
      <pc:sldChg chg="del">
        <pc:chgData name="Koopman, T.J. (Thomas)" userId="S::thomas.koopman@ru.nl::b8343365-123e-4d5b-9ac8-6649a8c80cd4" providerId="AD" clId="Web-{883C4454-E439-7D81-C705-B1EDF5B30FA9}" dt="2024-05-14T13:45:34.083" v="373"/>
        <pc:sldMkLst>
          <pc:docMk/>
          <pc:sldMk cId="3829101225" sldId="411"/>
        </pc:sldMkLst>
      </pc:sldChg>
      <pc:sldChg chg="addSp delSp modSp add replId">
        <pc:chgData name="Koopman, T.J. (Thomas)" userId="S::thomas.koopman@ru.nl::b8343365-123e-4d5b-9ac8-6649a8c80cd4" providerId="AD" clId="Web-{883C4454-E439-7D81-C705-B1EDF5B30FA9}" dt="2024-05-14T13:42:29.203" v="348" actId="1076"/>
        <pc:sldMkLst>
          <pc:docMk/>
          <pc:sldMk cId="2695003795" sldId="412"/>
        </pc:sldMkLst>
        <pc:spChg chg="mod">
          <ac:chgData name="Koopman, T.J. (Thomas)" userId="S::thomas.koopman@ru.nl::b8343365-123e-4d5b-9ac8-6649a8c80cd4" providerId="AD" clId="Web-{883C4454-E439-7D81-C705-B1EDF5B30FA9}" dt="2024-05-14T13:42:22.375" v="346" actId="20577"/>
          <ac:spMkLst>
            <pc:docMk/>
            <pc:sldMk cId="2695003795" sldId="412"/>
            <ac:spMk id="3" creationId="{3DE1510F-C227-2F49-B921-A8EFF2650B13}"/>
          </ac:spMkLst>
        </pc:spChg>
        <pc:picChg chg="del">
          <ac:chgData name="Koopman, T.J. (Thomas)" userId="S::thomas.koopman@ru.nl::b8343365-123e-4d5b-9ac8-6649a8c80cd4" providerId="AD" clId="Web-{883C4454-E439-7D81-C705-B1EDF5B30FA9}" dt="2024-05-14T13:40:49.310" v="159"/>
          <ac:picMkLst>
            <pc:docMk/>
            <pc:sldMk cId="2695003795" sldId="412"/>
            <ac:picMk id="4" creationId="{F03EA2B3-6D23-AAB1-D8E5-ACBA8D8D7E31}"/>
          </ac:picMkLst>
        </pc:picChg>
        <pc:picChg chg="add mod">
          <ac:chgData name="Koopman, T.J. (Thomas)" userId="S::thomas.koopman@ru.nl::b8343365-123e-4d5b-9ac8-6649a8c80cd4" providerId="AD" clId="Web-{883C4454-E439-7D81-C705-B1EDF5B30FA9}" dt="2024-05-14T13:42:29.203" v="348" actId="1076"/>
          <ac:picMkLst>
            <pc:docMk/>
            <pc:sldMk cId="2695003795" sldId="412"/>
            <ac:picMk id="6" creationId="{1AA769D9-2B14-50AF-87F6-6875CBDACC57}"/>
          </ac:picMkLst>
        </pc:picChg>
      </pc:sldChg>
      <pc:sldChg chg="delSp modSp add replId">
        <pc:chgData name="Koopman, T.J. (Thomas)" userId="S::thomas.koopman@ru.nl::b8343365-123e-4d5b-9ac8-6649a8c80cd4" providerId="AD" clId="Web-{883C4454-E439-7D81-C705-B1EDF5B30FA9}" dt="2024-05-14T14:23:25.605" v="523" actId="20577"/>
        <pc:sldMkLst>
          <pc:docMk/>
          <pc:sldMk cId="2618553243" sldId="413"/>
        </pc:sldMkLst>
        <pc:spChg chg="mod">
          <ac:chgData name="Koopman, T.J. (Thomas)" userId="S::thomas.koopman@ru.nl::b8343365-123e-4d5b-9ac8-6649a8c80cd4" providerId="AD" clId="Web-{883C4454-E439-7D81-C705-B1EDF5B30FA9}" dt="2024-05-14T14:20:46.600" v="387" actId="20577"/>
          <ac:spMkLst>
            <pc:docMk/>
            <pc:sldMk cId="2618553243" sldId="413"/>
            <ac:spMk id="2" creationId="{828BBC66-919F-824B-8873-B57C54C9AA47}"/>
          </ac:spMkLst>
        </pc:spChg>
        <pc:spChg chg="mod">
          <ac:chgData name="Koopman, T.J. (Thomas)" userId="S::thomas.koopman@ru.nl::b8343365-123e-4d5b-9ac8-6649a8c80cd4" providerId="AD" clId="Web-{883C4454-E439-7D81-C705-B1EDF5B30FA9}" dt="2024-05-14T14:23:25.605" v="523" actId="20577"/>
          <ac:spMkLst>
            <pc:docMk/>
            <pc:sldMk cId="2618553243" sldId="413"/>
            <ac:spMk id="3" creationId="{3DE1510F-C227-2F49-B921-A8EFF2650B13}"/>
          </ac:spMkLst>
        </pc:spChg>
        <pc:picChg chg="del">
          <ac:chgData name="Koopman, T.J. (Thomas)" userId="S::thomas.koopman@ru.nl::b8343365-123e-4d5b-9ac8-6649a8c80cd4" providerId="AD" clId="Web-{883C4454-E439-7D81-C705-B1EDF5B30FA9}" dt="2024-05-14T14:20:53.616" v="388"/>
          <ac:picMkLst>
            <pc:docMk/>
            <pc:sldMk cId="2618553243" sldId="413"/>
            <ac:picMk id="6" creationId="{1AA769D9-2B14-50AF-87F6-6875CBDACC57}"/>
          </ac:picMkLst>
        </pc:picChg>
      </pc:sldChg>
      <pc:sldChg chg="addSp modSp add replId">
        <pc:chgData name="Koopman, T.J. (Thomas)" userId="S::thomas.koopman@ru.nl::b8343365-123e-4d5b-9ac8-6649a8c80cd4" providerId="AD" clId="Web-{883C4454-E439-7D81-C705-B1EDF5B30FA9}" dt="2024-05-14T14:25:26.858" v="561" actId="14100"/>
        <pc:sldMkLst>
          <pc:docMk/>
          <pc:sldMk cId="2429481614" sldId="414"/>
        </pc:sldMkLst>
        <pc:spChg chg="mod">
          <ac:chgData name="Koopman, T.J. (Thomas)" userId="S::thomas.koopman@ru.nl::b8343365-123e-4d5b-9ac8-6649a8c80cd4" providerId="AD" clId="Web-{883C4454-E439-7D81-C705-B1EDF5B30FA9}" dt="2024-05-14T14:23:37.230" v="528" actId="20577"/>
          <ac:spMkLst>
            <pc:docMk/>
            <pc:sldMk cId="2429481614" sldId="414"/>
            <ac:spMk id="2" creationId="{828BBC66-919F-824B-8873-B57C54C9AA47}"/>
          </ac:spMkLst>
        </pc:spChg>
        <pc:spChg chg="mod">
          <ac:chgData name="Koopman, T.J. (Thomas)" userId="S::thomas.koopman@ru.nl::b8343365-123e-4d5b-9ac8-6649a8c80cd4" providerId="AD" clId="Web-{883C4454-E439-7D81-C705-B1EDF5B30FA9}" dt="2024-05-14T14:24:47.592" v="553" actId="20577"/>
          <ac:spMkLst>
            <pc:docMk/>
            <pc:sldMk cId="2429481614" sldId="414"/>
            <ac:spMk id="3" creationId="{3DE1510F-C227-2F49-B921-A8EFF2650B13}"/>
          </ac:spMkLst>
        </pc:spChg>
        <pc:spChg chg="add mod">
          <ac:chgData name="Koopman, T.J. (Thomas)" userId="S::thomas.koopman@ru.nl::b8343365-123e-4d5b-9ac8-6649a8c80cd4" providerId="AD" clId="Web-{883C4454-E439-7D81-C705-B1EDF5B30FA9}" dt="2024-05-14T14:25:26.858" v="561" actId="14100"/>
          <ac:spMkLst>
            <pc:docMk/>
            <pc:sldMk cId="2429481614" sldId="414"/>
            <ac:spMk id="6" creationId="{6D95C717-AE03-E113-D742-51B851A9652A}"/>
          </ac:spMkLst>
        </pc:spChg>
        <pc:picChg chg="add mod">
          <ac:chgData name="Koopman, T.J. (Thomas)" userId="S::thomas.koopman@ru.nl::b8343365-123e-4d5b-9ac8-6649a8c80cd4" providerId="AD" clId="Web-{883C4454-E439-7D81-C705-B1EDF5B30FA9}" dt="2024-05-14T14:24:54.123" v="556" actId="14100"/>
          <ac:picMkLst>
            <pc:docMk/>
            <pc:sldMk cId="2429481614" sldId="414"/>
            <ac:picMk id="4" creationId="{83966C9C-E17D-AB3E-68B9-0298FDF45B9C}"/>
          </ac:picMkLst>
        </pc:picChg>
        <pc:picChg chg="add mod">
          <ac:chgData name="Koopman, T.J. (Thomas)" userId="S::thomas.koopman@ru.nl::b8343365-123e-4d5b-9ac8-6649a8c80cd4" providerId="AD" clId="Web-{883C4454-E439-7D81-C705-B1EDF5B30FA9}" dt="2024-05-14T14:25:09.749" v="559" actId="14100"/>
          <ac:picMkLst>
            <pc:docMk/>
            <pc:sldMk cId="2429481614" sldId="414"/>
            <ac:picMk id="5" creationId="{2616BFFE-C58E-5C65-EB5A-245897683910}"/>
          </ac:picMkLst>
        </pc:picChg>
      </pc:sldChg>
      <pc:sldChg chg="delSp modSp add replId">
        <pc:chgData name="Koopman, T.J. (Thomas)" userId="S::thomas.koopman@ru.nl::b8343365-123e-4d5b-9ac8-6649a8c80cd4" providerId="AD" clId="Web-{883C4454-E439-7D81-C705-B1EDF5B30FA9}" dt="2024-05-14T14:52:10.701" v="660" actId="20577"/>
        <pc:sldMkLst>
          <pc:docMk/>
          <pc:sldMk cId="1867524819" sldId="415"/>
        </pc:sldMkLst>
        <pc:spChg chg="mod">
          <ac:chgData name="Koopman, T.J. (Thomas)" userId="S::thomas.koopman@ru.nl::b8343365-123e-4d5b-9ac8-6649a8c80cd4" providerId="AD" clId="Web-{883C4454-E439-7D81-C705-B1EDF5B30FA9}" dt="2024-05-14T14:52:10.701" v="660" actId="20577"/>
          <ac:spMkLst>
            <pc:docMk/>
            <pc:sldMk cId="1867524819" sldId="415"/>
            <ac:spMk id="3" creationId="{3DE1510F-C227-2F49-B921-A8EFF2650B13}"/>
          </ac:spMkLst>
        </pc:spChg>
        <pc:spChg chg="del">
          <ac:chgData name="Koopman, T.J. (Thomas)" userId="S::thomas.koopman@ru.nl::b8343365-123e-4d5b-9ac8-6649a8c80cd4" providerId="AD" clId="Web-{883C4454-E439-7D81-C705-B1EDF5B30FA9}" dt="2024-05-14T14:26:15.157" v="565"/>
          <ac:spMkLst>
            <pc:docMk/>
            <pc:sldMk cId="1867524819" sldId="415"/>
            <ac:spMk id="6" creationId="{6D95C717-AE03-E113-D742-51B851A9652A}"/>
          </ac:spMkLst>
        </pc:spChg>
        <pc:picChg chg="del">
          <ac:chgData name="Koopman, T.J. (Thomas)" userId="S::thomas.koopman@ru.nl::b8343365-123e-4d5b-9ac8-6649a8c80cd4" providerId="AD" clId="Web-{883C4454-E439-7D81-C705-B1EDF5B30FA9}" dt="2024-05-14T14:26:13.579" v="564"/>
          <ac:picMkLst>
            <pc:docMk/>
            <pc:sldMk cId="1867524819" sldId="415"/>
            <ac:picMk id="4" creationId="{83966C9C-E17D-AB3E-68B9-0298FDF45B9C}"/>
          </ac:picMkLst>
        </pc:picChg>
        <pc:picChg chg="del">
          <ac:chgData name="Koopman, T.J. (Thomas)" userId="S::thomas.koopman@ru.nl::b8343365-123e-4d5b-9ac8-6649a8c80cd4" providerId="AD" clId="Web-{883C4454-E439-7D81-C705-B1EDF5B30FA9}" dt="2024-05-14T14:26:12.157" v="563"/>
          <ac:picMkLst>
            <pc:docMk/>
            <pc:sldMk cId="1867524819" sldId="415"/>
            <ac:picMk id="5" creationId="{2616BFFE-C58E-5C65-EB5A-245897683910}"/>
          </ac:picMkLst>
        </pc:picChg>
      </pc:sldChg>
      <pc:sldChg chg="modSp add del replId">
        <pc:chgData name="Koopman, T.J. (Thomas)" userId="S::thomas.koopman@ru.nl::b8343365-123e-4d5b-9ac8-6649a8c80cd4" providerId="AD" clId="Web-{883C4454-E439-7D81-C705-B1EDF5B30FA9}" dt="2024-05-14T14:51:54.622" v="648"/>
        <pc:sldMkLst>
          <pc:docMk/>
          <pc:sldMk cId="988557157" sldId="416"/>
        </pc:sldMkLst>
        <pc:spChg chg="mod">
          <ac:chgData name="Koopman, T.J. (Thomas)" userId="S::thomas.koopman@ru.nl::b8343365-123e-4d5b-9ac8-6649a8c80cd4" providerId="AD" clId="Web-{883C4454-E439-7D81-C705-B1EDF5B30FA9}" dt="2024-05-14T14:28:42.536" v="638" actId="20577"/>
          <ac:spMkLst>
            <pc:docMk/>
            <pc:sldMk cId="988557157" sldId="416"/>
            <ac:spMk id="2" creationId="{828BBC66-919F-824B-8873-B57C54C9AA47}"/>
          </ac:spMkLst>
        </pc:spChg>
        <pc:spChg chg="mod">
          <ac:chgData name="Koopman, T.J. (Thomas)" userId="S::thomas.koopman@ru.nl::b8343365-123e-4d5b-9ac8-6649a8c80cd4" providerId="AD" clId="Web-{883C4454-E439-7D81-C705-B1EDF5B30FA9}" dt="2024-05-14T14:28:58.552" v="647" actId="20577"/>
          <ac:spMkLst>
            <pc:docMk/>
            <pc:sldMk cId="988557157" sldId="416"/>
            <ac:spMk id="3" creationId="{3DE1510F-C227-2F49-B921-A8EFF2650B1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3860170C-2D49-8844-981C-9D862EBAD8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50276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nl-NL"/>
              <a:t>Koptekst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2884A5C-725F-F641-8BF5-76754B5197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50276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3605A50-BB4D-3F4F-8BF8-FA5FB4C3E17C}" type="datetime1">
              <a:rPr lang="nl-NL"/>
              <a:pPr>
                <a:defRPr/>
              </a:pPr>
              <a:t>15-5-2024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4D92B34-4055-7946-922E-20BD8999D8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50276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C4C1848-B2E1-D948-A255-F07C1E02A13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BE840831-7ADA-CF45-B96F-A5DDDC16B12D}" type="slidenum">
              <a:rPr lang="nl-NL" altLang="en-US"/>
              <a:pPr/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65C9FD79-173B-2B45-8873-A057A5FB11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50276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nl-NL"/>
              <a:t>Koptekst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F54DA1B7-3A42-A34F-84E2-6F17D76A688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50276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CD31B30-922E-AD44-BB64-43FF8D75E997}" type="datetime1">
              <a:rPr lang="nl-NL"/>
              <a:pPr>
                <a:defRPr/>
              </a:pPr>
              <a:t>15-5-2024</a:t>
            </a:fld>
            <a:endParaRPr lang="nl-NL"/>
          </a:p>
        </p:txBody>
      </p:sp>
      <p:sp>
        <p:nvSpPr>
          <p:cNvPr id="4" name="Tijdelijke aanduiding voor dia-afbeelding 3">
            <a:extLst>
              <a:ext uri="{FF2B5EF4-FFF2-40B4-BE49-F238E27FC236}">
                <a16:creationId xmlns:a16="http://schemas.microsoft.com/office/drawing/2014/main" id="{2422257B-2362-A540-BA0A-AA6E84FDDF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>
            <a:extLst>
              <a:ext uri="{FF2B5EF4-FFF2-40B4-BE49-F238E27FC236}">
                <a16:creationId xmlns:a16="http://schemas.microsoft.com/office/drawing/2014/main" id="{70AAB47F-7D87-404A-B70C-D33AA06B8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/>
              <a:t>Klik om de tekststijl van het model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94C8217-F818-9B4E-9E7A-82427B089D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50276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F2FB7E-098F-804D-BA8B-760B0476B2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B4879B11-D72B-634B-A02B-46AACF5D7D7D}" type="slidenum">
              <a:rPr lang="nl-NL" altLang="en-US"/>
              <a:pPr/>
              <a:t>‹#›</a:t>
            </a:fld>
            <a:endParaRPr lang="nl-NL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649288" rtl="0" fontAlgn="base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9288" algn="l" defTabSz="649288" rtl="0" fontAlgn="base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0163" algn="l" defTabSz="649288" rtl="0" fontAlgn="base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49450" algn="l" defTabSz="649288" rtl="0" fontAlgn="base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00325" algn="l" defTabSz="649288" rtl="0" fontAlgn="base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51378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1653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1929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2204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6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00000" y="1800000"/>
            <a:ext cx="5400000" cy="6120000"/>
          </a:xfrm>
        </p:spPr>
        <p:txBody>
          <a:bodyPr/>
          <a:lstStyle>
            <a:lvl1pPr>
              <a:defRPr sz="2500"/>
            </a:lvl1pPr>
            <a:lvl2pPr>
              <a:defRPr sz="25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660000" y="1800000"/>
            <a:ext cx="5400000" cy="6120000"/>
          </a:xfrm>
        </p:spPr>
        <p:txBody>
          <a:bodyPr/>
          <a:lstStyle>
            <a:lvl1pPr>
              <a:defRPr sz="2500"/>
            </a:lvl1pPr>
            <a:lvl2pPr>
              <a:defRPr sz="25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ianummer 5">
            <a:extLst>
              <a:ext uri="{FF2B5EF4-FFF2-40B4-BE49-F238E27FC236}">
                <a16:creationId xmlns:a16="http://schemas.microsoft.com/office/drawing/2014/main" id="{F8ADC85C-5B05-5D42-B231-9417D52678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0417147-3425-1E4B-9C45-0DEDAE729319}" type="slidenum">
              <a:rPr lang="nl-NL" altLang="en-US"/>
              <a:pPr/>
              <a:t>‹#›</a:t>
            </a:fld>
            <a:endParaRPr lang="nl-NL" altLang="en-US"/>
          </a:p>
        </p:txBody>
      </p:sp>
      <p:sp>
        <p:nvSpPr>
          <p:cNvPr id="8" name="Tijdelijke aanduiding voor voettekst 4">
            <a:extLst>
              <a:ext uri="{FF2B5EF4-FFF2-40B4-BE49-F238E27FC236}">
                <a16:creationId xmlns:a16="http://schemas.microsoft.com/office/drawing/2014/main" id="{7A663EB2-6A57-2E4B-BA19-59FEAEE85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9" name="Tijdelijke aanduiding voor datum 3">
            <a:extLst>
              <a:ext uri="{FF2B5EF4-FFF2-40B4-BE49-F238E27FC236}">
                <a16:creationId xmlns:a16="http://schemas.microsoft.com/office/drawing/2014/main" id="{BEB4FF57-BDD4-D847-8A60-72589CC5F95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2868B1-AC38-2948-B493-AF3A9C34F85A}" type="datetime1">
              <a:rPr lang="nl-NL"/>
              <a:pPr>
                <a:defRPr/>
              </a:pPr>
              <a:t>15-5-2024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0447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800000"/>
            <a:ext cx="11160000" cy="61200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ianummer 5">
            <a:extLst>
              <a:ext uri="{FF2B5EF4-FFF2-40B4-BE49-F238E27FC236}">
                <a16:creationId xmlns:a16="http://schemas.microsoft.com/office/drawing/2014/main" id="{CBAE033D-D026-3C4A-AFAE-09E5CD6E35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99473A-CDC8-7641-A4F4-24CED6D8CF76}" type="slidenum">
              <a:rPr lang="nl-NL" altLang="en-US"/>
              <a:pPr/>
              <a:t>‹#›</a:t>
            </a:fld>
            <a:endParaRPr lang="nl-NL" alt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252CA85-CBCB-1146-9699-560ED5778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7" name="Tijdelijke aanduiding voor datum 3">
            <a:extLst>
              <a:ext uri="{FF2B5EF4-FFF2-40B4-BE49-F238E27FC236}">
                <a16:creationId xmlns:a16="http://schemas.microsoft.com/office/drawing/2014/main" id="{DE05A7E7-453B-524A-BC27-FB7A15C23CE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9F0FE-42BC-FF45-9E0E-F7CAF496FE92}" type="datetime1">
              <a:rPr lang="nl-NL"/>
              <a:pPr>
                <a:defRPr/>
              </a:pPr>
              <a:t>15-5-2024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182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6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00000" y="1800000"/>
            <a:ext cx="5400000" cy="900000"/>
          </a:xfrm>
        </p:spPr>
        <p:txBody>
          <a:bodyPr/>
          <a:lstStyle>
            <a:lvl1pPr marL="0" indent="0">
              <a:buNone/>
              <a:defRPr sz="2500" b="1"/>
            </a:lvl1pPr>
            <a:lvl2pPr marL="650276" indent="0">
              <a:buNone/>
              <a:defRPr sz="2800" b="1"/>
            </a:lvl2pPr>
            <a:lvl3pPr marL="1300551" indent="0">
              <a:buNone/>
              <a:defRPr sz="2600" b="1"/>
            </a:lvl3pPr>
            <a:lvl4pPr marL="1950827" indent="0">
              <a:buNone/>
              <a:defRPr sz="2300" b="1"/>
            </a:lvl4pPr>
            <a:lvl5pPr marL="2601102" indent="0">
              <a:buNone/>
              <a:defRPr sz="2300" b="1"/>
            </a:lvl5pPr>
            <a:lvl6pPr marL="3251378" indent="0">
              <a:buNone/>
              <a:defRPr sz="2300" b="1"/>
            </a:lvl6pPr>
            <a:lvl7pPr marL="3901653" indent="0">
              <a:buNone/>
              <a:defRPr sz="2300" b="1"/>
            </a:lvl7pPr>
            <a:lvl8pPr marL="4551929" indent="0">
              <a:buNone/>
              <a:defRPr sz="2300" b="1"/>
            </a:lvl8pPr>
            <a:lvl9pPr marL="5202204" indent="0">
              <a:buNone/>
              <a:defRPr sz="23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7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900000" y="2700000"/>
            <a:ext cx="5400000" cy="5220000"/>
          </a:xfrm>
        </p:spPr>
        <p:txBody>
          <a:bodyPr/>
          <a:lstStyle>
            <a:lvl1pPr>
              <a:defRPr sz="2500"/>
            </a:lvl1pPr>
            <a:lvl2pPr>
              <a:defRPr sz="25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660000" y="1800000"/>
            <a:ext cx="5400000" cy="900000"/>
          </a:xfrm>
        </p:spPr>
        <p:txBody>
          <a:bodyPr/>
          <a:lstStyle>
            <a:lvl1pPr marL="0" indent="0">
              <a:buNone/>
              <a:defRPr sz="2500" b="1"/>
            </a:lvl1pPr>
            <a:lvl2pPr marL="650276" indent="0">
              <a:buNone/>
              <a:defRPr sz="2800" b="1"/>
            </a:lvl2pPr>
            <a:lvl3pPr marL="1300551" indent="0">
              <a:buNone/>
              <a:defRPr sz="2600" b="1"/>
            </a:lvl3pPr>
            <a:lvl4pPr marL="1950827" indent="0">
              <a:buNone/>
              <a:defRPr sz="2300" b="1"/>
            </a:lvl4pPr>
            <a:lvl5pPr marL="2601102" indent="0">
              <a:buNone/>
              <a:defRPr sz="2300" b="1"/>
            </a:lvl5pPr>
            <a:lvl6pPr marL="3251378" indent="0">
              <a:buNone/>
              <a:defRPr sz="2300" b="1"/>
            </a:lvl6pPr>
            <a:lvl7pPr marL="3901653" indent="0">
              <a:buNone/>
              <a:defRPr sz="2300" b="1"/>
            </a:lvl7pPr>
            <a:lvl8pPr marL="4551929" indent="0">
              <a:buNone/>
              <a:defRPr sz="2300" b="1"/>
            </a:lvl8pPr>
            <a:lvl9pPr marL="5202204" indent="0">
              <a:buNone/>
              <a:defRPr sz="23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9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660000" y="2700000"/>
            <a:ext cx="5400000" cy="5220000"/>
          </a:xfrm>
        </p:spPr>
        <p:txBody>
          <a:bodyPr/>
          <a:lstStyle>
            <a:lvl1pPr>
              <a:defRPr sz="2500"/>
            </a:lvl1pPr>
            <a:lvl2pPr>
              <a:defRPr sz="25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ijdelijke aanduiding voor dianummer 5">
            <a:extLst>
              <a:ext uri="{FF2B5EF4-FFF2-40B4-BE49-F238E27FC236}">
                <a16:creationId xmlns:a16="http://schemas.microsoft.com/office/drawing/2014/main" id="{B64FAACF-13F7-AC4D-A1DF-F092DC2741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158381B-3A12-9846-BB46-0429E301A146}" type="slidenum">
              <a:rPr lang="nl-NL" altLang="en-US"/>
              <a:pPr/>
              <a:t>‹#›</a:t>
            </a:fld>
            <a:endParaRPr lang="nl-NL" altLang="en-US"/>
          </a:p>
        </p:txBody>
      </p:sp>
      <p:sp>
        <p:nvSpPr>
          <p:cNvPr id="11" name="Tijdelijke aanduiding voor voettekst 4">
            <a:extLst>
              <a:ext uri="{FF2B5EF4-FFF2-40B4-BE49-F238E27FC236}">
                <a16:creationId xmlns:a16="http://schemas.microsoft.com/office/drawing/2014/main" id="{FA7C59F5-CC1F-3E4B-9594-8E81877B1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12" name="Tijdelijke aanduiding voor datum 3">
            <a:extLst>
              <a:ext uri="{FF2B5EF4-FFF2-40B4-BE49-F238E27FC236}">
                <a16:creationId xmlns:a16="http://schemas.microsoft.com/office/drawing/2014/main" id="{BB84C097-718B-9543-80C0-95B587BEE16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936D17-A8C4-EA4E-B6B4-06079E88B494}" type="datetime1">
              <a:rPr lang="nl-NL"/>
              <a:pPr>
                <a:defRPr/>
              </a:pPr>
              <a:t>15-5-2024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736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ianummer 5">
            <a:extLst>
              <a:ext uri="{FF2B5EF4-FFF2-40B4-BE49-F238E27FC236}">
                <a16:creationId xmlns:a16="http://schemas.microsoft.com/office/drawing/2014/main" id="{97ABF9BA-C21B-F647-A58B-916BBDA2F1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66F6530-3339-3D4B-852B-5476AD6866C3}" type="slidenum">
              <a:rPr lang="nl-NL" altLang="en-US"/>
              <a:pPr/>
              <a:t>‹#›</a:t>
            </a:fld>
            <a:endParaRPr lang="nl-NL" altLang="en-US"/>
          </a:p>
        </p:txBody>
      </p:sp>
      <p:sp>
        <p:nvSpPr>
          <p:cNvPr id="4" name="Tijdelijke aanduiding voor voettekst 4">
            <a:extLst>
              <a:ext uri="{FF2B5EF4-FFF2-40B4-BE49-F238E27FC236}">
                <a16:creationId xmlns:a16="http://schemas.microsoft.com/office/drawing/2014/main" id="{FA23BEDA-3E3B-BD44-92AA-B10C343C0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5" name="Tijdelijke aanduiding voor datum 3">
            <a:extLst>
              <a:ext uri="{FF2B5EF4-FFF2-40B4-BE49-F238E27FC236}">
                <a16:creationId xmlns:a16="http://schemas.microsoft.com/office/drawing/2014/main" id="{A5872A88-936B-FF4A-957F-6ECC15166A0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B1530-6D6F-354B-B597-452AEDEDED15}" type="datetime1">
              <a:rPr lang="nl-NL"/>
              <a:pPr>
                <a:defRPr/>
              </a:pPr>
              <a:t>15-5-2024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68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977370" y="554351"/>
            <a:ext cx="8944630" cy="6711476"/>
          </a:xfrm>
        </p:spPr>
        <p:txBody>
          <a:bodyPr rtlCol="0">
            <a:noAutofit/>
          </a:bodyPr>
          <a:lstStyle>
            <a:lvl1pPr marL="0" indent="0">
              <a:buNone/>
              <a:defRPr sz="4600"/>
            </a:lvl1pPr>
            <a:lvl2pPr marL="650276" indent="0">
              <a:buNone/>
              <a:defRPr sz="4000"/>
            </a:lvl2pPr>
            <a:lvl3pPr marL="1300551" indent="0">
              <a:buNone/>
              <a:defRPr sz="3400"/>
            </a:lvl3pPr>
            <a:lvl4pPr marL="1950827" indent="0">
              <a:buNone/>
              <a:defRPr sz="2800"/>
            </a:lvl4pPr>
            <a:lvl5pPr marL="2601102" indent="0">
              <a:buNone/>
              <a:defRPr sz="2800"/>
            </a:lvl5pPr>
            <a:lvl6pPr marL="3251378" indent="0">
              <a:buNone/>
              <a:defRPr sz="2800"/>
            </a:lvl6pPr>
            <a:lvl7pPr marL="3901653" indent="0">
              <a:buNone/>
              <a:defRPr sz="2800"/>
            </a:lvl7pPr>
            <a:lvl8pPr marL="4551929" indent="0">
              <a:buNone/>
              <a:defRPr sz="2800"/>
            </a:lvl8pPr>
            <a:lvl9pPr marL="5202204" indent="0">
              <a:buNone/>
              <a:defRPr sz="2800"/>
            </a:lvl9pPr>
          </a:lstStyle>
          <a:p>
            <a:pPr lv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7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977370" y="7265828"/>
            <a:ext cx="8944630" cy="796768"/>
          </a:xfrm>
        </p:spPr>
        <p:txBody>
          <a:bodyPr/>
          <a:lstStyle>
            <a:lvl1pPr marL="0" indent="0" algn="ctr">
              <a:buNone/>
              <a:defRPr sz="1800"/>
            </a:lvl1pPr>
            <a:lvl2pPr marL="650276" indent="0">
              <a:buNone/>
              <a:defRPr sz="1700"/>
            </a:lvl2pPr>
            <a:lvl3pPr marL="1300551" indent="0">
              <a:buNone/>
              <a:defRPr sz="1400"/>
            </a:lvl3pPr>
            <a:lvl4pPr marL="1950827" indent="0">
              <a:buNone/>
              <a:defRPr sz="1300"/>
            </a:lvl4pPr>
            <a:lvl5pPr marL="2601102" indent="0">
              <a:buNone/>
              <a:defRPr sz="1300"/>
            </a:lvl5pPr>
            <a:lvl6pPr marL="3251378" indent="0">
              <a:buNone/>
              <a:defRPr sz="1300"/>
            </a:lvl6pPr>
            <a:lvl7pPr marL="3901653" indent="0">
              <a:buNone/>
              <a:defRPr sz="1300"/>
            </a:lvl7pPr>
            <a:lvl8pPr marL="4551929" indent="0">
              <a:buNone/>
              <a:defRPr sz="1300"/>
            </a:lvl8pPr>
            <a:lvl9pPr marL="5202204" indent="0">
              <a:buNone/>
              <a:defRPr sz="13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ianummer 5">
            <a:extLst>
              <a:ext uri="{FF2B5EF4-FFF2-40B4-BE49-F238E27FC236}">
                <a16:creationId xmlns:a16="http://schemas.microsoft.com/office/drawing/2014/main" id="{4247B014-BB28-414A-A07E-677B927539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202C230-8D75-BB4B-AFC7-60B7CA7483FE}" type="slidenum">
              <a:rPr lang="nl-NL" altLang="en-US"/>
              <a:pPr/>
              <a:t>‹#›</a:t>
            </a:fld>
            <a:endParaRPr lang="nl-NL" alt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FFF630F-05C4-C148-9FE5-273848C20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8" name="Tijdelijke aanduiding voor datum 3">
            <a:extLst>
              <a:ext uri="{FF2B5EF4-FFF2-40B4-BE49-F238E27FC236}">
                <a16:creationId xmlns:a16="http://schemas.microsoft.com/office/drawing/2014/main" id="{0F0C2321-40E2-3D46-86AD-9F35322DC1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BB7EC9-CB2A-D94B-BA81-C37538D10AE9}" type="datetime1">
              <a:rPr lang="nl-NL"/>
              <a:pPr>
                <a:defRPr/>
              </a:pPr>
              <a:t>15-5-2024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459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paginavu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ianummer 5">
            <a:extLst>
              <a:ext uri="{FF2B5EF4-FFF2-40B4-BE49-F238E27FC236}">
                <a16:creationId xmlns:a16="http://schemas.microsoft.com/office/drawing/2014/main" id="{8E394C5C-D321-1C4F-B25D-8E791CBADF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405F67-89DC-8C46-AB49-D8FDD164CA3F}" type="slidenum">
              <a:rPr lang="nl-NL" altLang="en-US"/>
              <a:pPr/>
              <a:t>‹#›</a:t>
            </a:fld>
            <a:endParaRPr lang="nl-NL" altLang="en-US"/>
          </a:p>
        </p:txBody>
      </p:sp>
      <p:sp>
        <p:nvSpPr>
          <p:cNvPr id="4" name="Tijdelijke aanduiding voor voettekst 4">
            <a:extLst>
              <a:ext uri="{FF2B5EF4-FFF2-40B4-BE49-F238E27FC236}">
                <a16:creationId xmlns:a16="http://schemas.microsoft.com/office/drawing/2014/main" id="{94C8F883-D08E-3F4D-878F-8D2A72A02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5" name="Tijdelijke aanduiding voor datum 3">
            <a:extLst>
              <a:ext uri="{FF2B5EF4-FFF2-40B4-BE49-F238E27FC236}">
                <a16:creationId xmlns:a16="http://schemas.microsoft.com/office/drawing/2014/main" id="{566F54E6-6FCA-9F47-B55A-90D0490820A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D92BF4-EF90-FF47-A603-F4F17DAB9051}" type="datetime1">
              <a:rPr lang="nl-NL"/>
              <a:pPr>
                <a:defRPr/>
              </a:pPr>
              <a:t>15-5-2024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6807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9/21/11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Scalperf '11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C6BF-46A9-1D48-9D5B-F25E5EEBD28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05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800000"/>
            <a:ext cx="11160000" cy="6120000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ianummer 5">
            <a:extLst>
              <a:ext uri="{FF2B5EF4-FFF2-40B4-BE49-F238E27FC236}">
                <a16:creationId xmlns:a16="http://schemas.microsoft.com/office/drawing/2014/main" id="{EC0FF5A5-364A-4647-A90B-08DCC61DF3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5B254AB-5E20-1647-A7BC-98A74B58BECC}" type="slidenum">
              <a:rPr lang="nl-NL" altLang="en-US"/>
              <a:pPr/>
              <a:t>‹#›</a:t>
            </a:fld>
            <a:endParaRPr lang="nl-NL" alt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BE4AED0-03CE-7D45-B462-33C940037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7" name="Tijdelijke aanduiding voor datum 3">
            <a:extLst>
              <a:ext uri="{FF2B5EF4-FFF2-40B4-BE49-F238E27FC236}">
                <a16:creationId xmlns:a16="http://schemas.microsoft.com/office/drawing/2014/main" id="{F82CE0EC-29D9-FA41-848D-AB431F3F8AC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619ED-2B28-0748-AFB9-6349AF5FB4C6}" type="datetime1">
              <a:rPr lang="nl-NL"/>
              <a:pPr>
                <a:defRPr/>
              </a:pPr>
              <a:t>15-5-2024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471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>
            <a:extLst>
              <a:ext uri="{FF2B5EF4-FFF2-40B4-BE49-F238E27FC236}">
                <a16:creationId xmlns:a16="http://schemas.microsoft.com/office/drawing/2014/main" id="{C0088126-27D5-7A4D-BD0B-50E5280474D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00113" y="720725"/>
            <a:ext cx="111601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/>
              <a:t>Titelstijl van model bewerken</a:t>
            </a:r>
          </a:p>
        </p:txBody>
      </p:sp>
      <p:sp>
        <p:nvSpPr>
          <p:cNvPr id="1027" name="Tijdelijke aanduiding voor tekst 2">
            <a:extLst>
              <a:ext uri="{FF2B5EF4-FFF2-40B4-BE49-F238E27FC236}">
                <a16:creationId xmlns:a16="http://schemas.microsoft.com/office/drawing/2014/main" id="{8B8C6289-0228-6549-91A9-0EDBFC13DFE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00113" y="1800225"/>
            <a:ext cx="11160125" cy="611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/>
              <a:t>Klik om de tekststijl van het model te bewerken</a:t>
            </a:r>
          </a:p>
          <a:p>
            <a:pPr lvl="1"/>
            <a:r>
              <a:rPr lang="nl-NL" altLang="en-US"/>
              <a:t>Tweede niveau</a:t>
            </a:r>
          </a:p>
          <a:p>
            <a:pPr lvl="2"/>
            <a:r>
              <a:rPr lang="nl-NL" altLang="en-US"/>
              <a:t>Derde niveau</a:t>
            </a:r>
          </a:p>
          <a:p>
            <a:pPr lvl="3"/>
            <a:r>
              <a:rPr lang="nl-NL" altLang="en-US"/>
              <a:t>Vierde niveau</a:t>
            </a:r>
          </a:p>
          <a:p>
            <a:pPr lvl="4"/>
            <a:r>
              <a:rPr lang="nl-NL" altLang="en-US"/>
              <a:t>Vijfde niveau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F6B50EA-D72A-AD4F-90C0-4F6FFB95D2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0113" y="8916988"/>
            <a:ext cx="627062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0153809-CBCB-6A47-9C9D-EE2C6572ED3F}" type="slidenum">
              <a:rPr lang="nl-NL" altLang="en-US"/>
              <a:pPr/>
              <a:t>‹#›</a:t>
            </a:fld>
            <a:endParaRPr lang="nl-NL" altLang="en-US"/>
          </a:p>
        </p:txBody>
      </p:sp>
      <p:sp>
        <p:nvSpPr>
          <p:cNvPr id="9" name="Tijdelijke aanduiding voor voettekst 4">
            <a:extLst>
              <a:ext uri="{FF2B5EF4-FFF2-40B4-BE49-F238E27FC236}">
                <a16:creationId xmlns:a16="http://schemas.microsoft.com/office/drawing/2014/main" id="{9CD5BA6B-C749-A849-8068-C6FAC6F0C7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6075" y="8916988"/>
            <a:ext cx="5708650" cy="5191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defTabSz="650276" fontAlgn="auto">
              <a:spcBef>
                <a:spcPts val="0"/>
              </a:spcBef>
              <a:spcAft>
                <a:spcPts val="0"/>
              </a:spcAft>
              <a:defRPr sz="1400" dirty="0" smtClean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8" name="Tijdelijke aanduiding voor datum 3">
            <a:extLst>
              <a:ext uri="{FF2B5EF4-FFF2-40B4-BE49-F238E27FC236}">
                <a16:creationId xmlns:a16="http://schemas.microsoft.com/office/drawing/2014/main" id="{EBDEA5A2-0560-5942-BCDD-CFA3A60274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07288" y="8916988"/>
            <a:ext cx="922337" cy="5191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defTabSz="650276" fontAlgn="auto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0988EB6-C5AF-6643-9871-A4BFECFECFE2}" type="datetime1">
              <a:rPr lang="nl-NL"/>
              <a:pPr>
                <a:defRPr/>
              </a:pPr>
              <a:t>15-5-2024</a:t>
            </a:fld>
            <a:endParaRPr lang="nl-NL"/>
          </a:p>
        </p:txBody>
      </p:sp>
      <p:pic>
        <p:nvPicPr>
          <p:cNvPr id="1031" name="Afbeelding 9" descr="RU_E_RGB_2014_wit.png">
            <a:extLst>
              <a:ext uri="{FF2B5EF4-FFF2-40B4-BE49-F238E27FC236}">
                <a16:creationId xmlns:a16="http://schemas.microsoft.com/office/drawing/2014/main" id="{FE228864-0E5E-5340-B26E-A4EFDC7996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513" y="8705850"/>
            <a:ext cx="3602037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</p:sldLayoutIdLst>
  <p:hf sldNum="0" hdr="0" ftr="0" dt="0"/>
  <p:txStyles>
    <p:titleStyle>
      <a:lvl1pPr algn="l" defTabSz="649288" rtl="0" fontAlgn="base">
        <a:spcBef>
          <a:spcPct val="0"/>
        </a:spcBef>
        <a:spcAft>
          <a:spcPct val="0"/>
        </a:spcAft>
        <a:defRPr sz="3000" b="1" kern="1200">
          <a:solidFill>
            <a:srgbClr val="BE2E1A"/>
          </a:solidFill>
          <a:latin typeface="+mj-lt"/>
          <a:ea typeface="+mj-ea"/>
          <a:cs typeface="+mj-cs"/>
        </a:defRPr>
      </a:lvl1pPr>
      <a:lvl2pPr algn="l" defTabSz="649288" rtl="0" fontAlgn="base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panose="020B0604020202020204" pitchFamily="34" charset="0"/>
        </a:defRPr>
      </a:lvl2pPr>
      <a:lvl3pPr algn="l" defTabSz="649288" rtl="0" fontAlgn="base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panose="020B0604020202020204" pitchFamily="34" charset="0"/>
        </a:defRPr>
      </a:lvl3pPr>
      <a:lvl4pPr algn="l" defTabSz="649288" rtl="0" fontAlgn="base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panose="020B0604020202020204" pitchFamily="34" charset="0"/>
        </a:defRPr>
      </a:lvl4pPr>
      <a:lvl5pPr algn="l" defTabSz="649288" rtl="0" fontAlgn="base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panose="020B0604020202020204" pitchFamily="34" charset="0"/>
        </a:defRPr>
      </a:lvl5pPr>
      <a:lvl6pPr marL="457200" algn="l" defTabSz="649288" rtl="0" fontAlgn="base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panose="020B0604020202020204" pitchFamily="34" charset="0"/>
        </a:defRPr>
      </a:lvl6pPr>
      <a:lvl7pPr marL="914400" algn="l" defTabSz="649288" rtl="0" fontAlgn="base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panose="020B0604020202020204" pitchFamily="34" charset="0"/>
        </a:defRPr>
      </a:lvl7pPr>
      <a:lvl8pPr marL="1371600" algn="l" defTabSz="649288" rtl="0" fontAlgn="base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panose="020B0604020202020204" pitchFamily="34" charset="0"/>
        </a:defRPr>
      </a:lvl8pPr>
      <a:lvl9pPr marL="1828800" algn="l" defTabSz="649288" rtl="0" fontAlgn="base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panose="020B0604020202020204" pitchFamily="34" charset="0"/>
        </a:defRPr>
      </a:lvl9pPr>
    </p:titleStyle>
    <p:bodyStyle>
      <a:lvl1pPr marL="358775" indent="-358775" algn="l" defTabSz="649288" rtl="0" fontAlgn="base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719138" indent="-358775" algn="l" defTabSz="649288" rtl="0" fontAlgn="base">
        <a:spcBef>
          <a:spcPct val="0"/>
        </a:spcBef>
        <a:spcAft>
          <a:spcPct val="0"/>
        </a:spcAft>
        <a:buFont typeface="Lucida Grande" panose="020B0600040502020204" pitchFamily="34" charset="0"/>
        <a:buChar char="-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14425" indent="-358775" algn="l" defTabSz="649288" rtl="0" fontAlgn="base">
        <a:spcBef>
          <a:spcPct val="0"/>
        </a:spcBef>
        <a:spcAft>
          <a:spcPct val="0"/>
        </a:spcAft>
        <a:buFont typeface="Lucida Grande" panose="020B06000405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300" indent="-358775" algn="l" defTabSz="649288" rtl="0" fontAlgn="base">
        <a:spcBef>
          <a:spcPct val="0"/>
        </a:spcBef>
        <a:spcAft>
          <a:spcPct val="0"/>
        </a:spcAft>
        <a:buFont typeface="Lucida Grande" panose="020B0600040502020204" pitchFamily="34" charset="0"/>
        <a:buChar char="-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906588" indent="-358775" algn="l" defTabSz="649288" rtl="0" fontAlgn="base">
        <a:spcBef>
          <a:spcPct val="0"/>
        </a:spcBef>
        <a:spcAft>
          <a:spcPct val="0"/>
        </a:spcAft>
        <a:buFont typeface="Lucida Grande" panose="020B0600040502020204" pitchFamily="34" charset="0"/>
        <a:buChar char="-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516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791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7067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7342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76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551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827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1102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378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653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929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2204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jdelijke aanduiding voor titel 1">
            <a:extLst>
              <a:ext uri="{FF2B5EF4-FFF2-40B4-BE49-F238E27FC236}">
                <a16:creationId xmlns:a16="http://schemas.microsoft.com/office/drawing/2014/main" id="{4DCC1A52-2867-D44E-8EA9-9439B1D088A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00113" y="720725"/>
            <a:ext cx="111601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/>
              <a:t>Titelstijl van model bewerken</a:t>
            </a:r>
          </a:p>
        </p:txBody>
      </p:sp>
      <p:sp>
        <p:nvSpPr>
          <p:cNvPr id="2051" name="Tijdelijke aanduiding voor tekst 2">
            <a:extLst>
              <a:ext uri="{FF2B5EF4-FFF2-40B4-BE49-F238E27FC236}">
                <a16:creationId xmlns:a16="http://schemas.microsoft.com/office/drawing/2014/main" id="{1ED8D0F2-9218-0443-8EFD-AE782526C07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00113" y="1800225"/>
            <a:ext cx="11160125" cy="611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/>
              <a:t>Klik om de tekststijl van het model te bewerken</a:t>
            </a:r>
          </a:p>
          <a:p>
            <a:pPr lvl="1"/>
            <a:r>
              <a:rPr lang="nl-NL" altLang="en-US"/>
              <a:t>Tweede niveau</a:t>
            </a:r>
          </a:p>
          <a:p>
            <a:pPr lvl="2"/>
            <a:r>
              <a:rPr lang="nl-NL" altLang="en-US"/>
              <a:t>Derde niveau</a:t>
            </a:r>
          </a:p>
          <a:p>
            <a:pPr lvl="3"/>
            <a:r>
              <a:rPr lang="nl-NL" altLang="en-US"/>
              <a:t>Vierde niveau</a:t>
            </a:r>
          </a:p>
          <a:p>
            <a:pPr lvl="4"/>
            <a:r>
              <a:rPr lang="nl-NL" altLang="en-US"/>
              <a:t>Vijfde niveau</a:t>
            </a:r>
          </a:p>
        </p:txBody>
      </p:sp>
      <p:sp>
        <p:nvSpPr>
          <p:cNvPr id="14" name="Tijdelijke aanduiding voor dianummer 5">
            <a:extLst>
              <a:ext uri="{FF2B5EF4-FFF2-40B4-BE49-F238E27FC236}">
                <a16:creationId xmlns:a16="http://schemas.microsoft.com/office/drawing/2014/main" id="{B8DFC57E-A801-E841-9CEE-AE1BA66F2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0113" y="8916988"/>
            <a:ext cx="627062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A6D2439-265D-F44E-B58D-36826CA7F99E}" type="slidenum">
              <a:rPr lang="nl-NL" altLang="en-US"/>
              <a:pPr/>
              <a:t>‹#›</a:t>
            </a:fld>
            <a:endParaRPr lang="nl-NL" altLang="en-US"/>
          </a:p>
        </p:txBody>
      </p:sp>
      <p:sp>
        <p:nvSpPr>
          <p:cNvPr id="15" name="Tijdelijke aanduiding voor voettekst 4">
            <a:extLst>
              <a:ext uri="{FF2B5EF4-FFF2-40B4-BE49-F238E27FC236}">
                <a16:creationId xmlns:a16="http://schemas.microsoft.com/office/drawing/2014/main" id="{46B47DED-94CA-BA4E-8808-4F44E23DC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6075" y="8916988"/>
            <a:ext cx="5708650" cy="5191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defTabSz="650276" fontAlgn="auto">
              <a:spcBef>
                <a:spcPts val="0"/>
              </a:spcBef>
              <a:spcAft>
                <a:spcPts val="0"/>
              </a:spcAft>
              <a:defRPr sz="1400" dirty="0" smtClean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16" name="Tijdelijke aanduiding voor datum 3">
            <a:extLst>
              <a:ext uri="{FF2B5EF4-FFF2-40B4-BE49-F238E27FC236}">
                <a16:creationId xmlns:a16="http://schemas.microsoft.com/office/drawing/2014/main" id="{E705B19D-D8AE-7849-80EF-D40EC62DD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07288" y="8916988"/>
            <a:ext cx="922337" cy="5191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defTabSz="650276" fontAlgn="auto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61B122F-02A7-B647-9F05-7EB34E34F953}" type="datetime1">
              <a:rPr lang="nl-NL"/>
              <a:pPr>
                <a:defRPr/>
              </a:pPr>
              <a:t>15-5-2024</a:t>
            </a:fld>
            <a:endParaRPr lang="nl-NL"/>
          </a:p>
        </p:txBody>
      </p:sp>
      <p:pic>
        <p:nvPicPr>
          <p:cNvPr id="2055" name="Afbeelding 7" descr="RU_E_RGB_2014_wit.png">
            <a:extLst>
              <a:ext uri="{FF2B5EF4-FFF2-40B4-BE49-F238E27FC236}">
                <a16:creationId xmlns:a16="http://schemas.microsoft.com/office/drawing/2014/main" id="{24098849-18FD-C24A-BEF2-4E1C722FB1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513" y="8705850"/>
            <a:ext cx="3602037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hf sldNum="0" hdr="0" ftr="0" dt="0"/>
  <p:txStyles>
    <p:titleStyle>
      <a:lvl1pPr algn="l" defTabSz="649288" rtl="0" fontAlgn="base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4928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panose="020B0604020202020204" pitchFamily="34" charset="0"/>
        </a:defRPr>
      </a:lvl2pPr>
      <a:lvl3pPr algn="l" defTabSz="64928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panose="020B0604020202020204" pitchFamily="34" charset="0"/>
        </a:defRPr>
      </a:lvl3pPr>
      <a:lvl4pPr algn="l" defTabSz="64928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panose="020B0604020202020204" pitchFamily="34" charset="0"/>
        </a:defRPr>
      </a:lvl4pPr>
      <a:lvl5pPr algn="l" defTabSz="64928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panose="020B0604020202020204" pitchFamily="34" charset="0"/>
        </a:defRPr>
      </a:lvl5pPr>
      <a:lvl6pPr marL="457200" algn="l" defTabSz="64928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panose="020B0604020202020204" pitchFamily="34" charset="0"/>
        </a:defRPr>
      </a:lvl6pPr>
      <a:lvl7pPr marL="914400" algn="l" defTabSz="64928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panose="020B0604020202020204" pitchFamily="34" charset="0"/>
        </a:defRPr>
      </a:lvl7pPr>
      <a:lvl8pPr marL="1371600" algn="l" defTabSz="64928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panose="020B0604020202020204" pitchFamily="34" charset="0"/>
        </a:defRPr>
      </a:lvl8pPr>
      <a:lvl9pPr marL="1828800" algn="l" defTabSz="64928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58775" indent="-358775" algn="l" defTabSz="649288" rtl="0" fontAlgn="base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</a:defRPr>
      </a:lvl1pPr>
      <a:lvl2pPr marL="719138" indent="-358775" algn="l" defTabSz="649288" rtl="0" fontAlgn="base">
        <a:spcBef>
          <a:spcPct val="0"/>
        </a:spcBef>
        <a:spcAft>
          <a:spcPct val="0"/>
        </a:spcAft>
        <a:buFont typeface="Lucida Grande" panose="020B0600040502020204" pitchFamily="34" charset="0"/>
        <a:buChar char="-"/>
        <a:defRPr sz="2500" kern="1200">
          <a:solidFill>
            <a:srgbClr val="000000"/>
          </a:solidFill>
          <a:latin typeface="+mn-lt"/>
          <a:ea typeface="+mn-ea"/>
          <a:cs typeface="+mn-cs"/>
        </a:defRPr>
      </a:lvl2pPr>
      <a:lvl3pPr marL="1114425" indent="-358775" algn="l" defTabSz="649288" rtl="0" fontAlgn="base">
        <a:spcBef>
          <a:spcPct val="0"/>
        </a:spcBef>
        <a:spcAft>
          <a:spcPct val="0"/>
        </a:spcAft>
        <a:buFont typeface="Lucida Grande" panose="020B0600040502020204" pitchFamily="34" charset="0"/>
        <a:buChar char="–"/>
        <a:defRPr sz="2100" kern="1200">
          <a:solidFill>
            <a:srgbClr val="000000"/>
          </a:solidFill>
          <a:latin typeface="+mn-lt"/>
          <a:ea typeface="+mn-ea"/>
          <a:cs typeface="+mn-cs"/>
        </a:defRPr>
      </a:lvl3pPr>
      <a:lvl4pPr marL="1511300" indent="-358775" algn="l" defTabSz="649288" rtl="0" fontAlgn="base">
        <a:spcBef>
          <a:spcPct val="0"/>
        </a:spcBef>
        <a:spcAft>
          <a:spcPct val="0"/>
        </a:spcAft>
        <a:buFont typeface="Lucida Grande" panose="020B0600040502020204" pitchFamily="34" charset="0"/>
        <a:buChar char="-"/>
        <a:defRPr sz="2100" kern="1200">
          <a:solidFill>
            <a:srgbClr val="000000"/>
          </a:solidFill>
          <a:latin typeface="+mn-lt"/>
          <a:ea typeface="+mn-ea"/>
          <a:cs typeface="+mn-cs"/>
        </a:defRPr>
      </a:lvl4pPr>
      <a:lvl5pPr marL="1906588" indent="-358775" algn="l" defTabSz="649288" rtl="0" fontAlgn="base">
        <a:spcBef>
          <a:spcPct val="0"/>
        </a:spcBef>
        <a:spcAft>
          <a:spcPct val="0"/>
        </a:spcAft>
        <a:buFont typeface="Lucida Grande" panose="020B0600040502020204" pitchFamily="34" charset="0"/>
        <a:buChar char="-"/>
        <a:defRPr sz="2100" kern="1200">
          <a:solidFill>
            <a:srgbClr val="000000"/>
          </a:solidFill>
          <a:latin typeface="+mn-lt"/>
          <a:ea typeface="+mn-ea"/>
          <a:cs typeface="+mn-cs"/>
        </a:defRPr>
      </a:lvl5pPr>
      <a:lvl6pPr marL="3576516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791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7067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7342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76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551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827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1102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378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653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929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2204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>
            <a:extLst>
              <a:ext uri="{FF2B5EF4-FFF2-40B4-BE49-F238E27FC236}">
                <a16:creationId xmlns:a16="http://schemas.microsoft.com/office/drawing/2014/main" id="{24162953-FF66-FC40-93BA-3B6D480A4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Mandelbrot in </a:t>
            </a:r>
            <a:r>
              <a:rPr lang="en-US" altLang="en-US" dirty="0" err="1"/>
              <a:t>SaC</a:t>
            </a:r>
            <a:r>
              <a:rPr lang="en-US" altLang="en-US" dirty="0"/>
              <a:t> 2</a:t>
            </a:r>
            <a:endParaRPr lang="nl-NL" dirty="0"/>
          </a:p>
        </p:txBody>
      </p:sp>
      <p:sp>
        <p:nvSpPr>
          <p:cNvPr id="3075" name="Tijdelijke aanduiding voor inhoud 2">
            <a:extLst>
              <a:ext uri="{FF2B5EF4-FFF2-40B4-BE49-F238E27FC236}">
                <a16:creationId xmlns:a16="http://schemas.microsoft.com/office/drawing/2014/main" id="{C09C60B7-79BF-D741-AEBC-578710049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113" y="1800225"/>
            <a:ext cx="11160125" cy="6119813"/>
          </a:xfrm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Jordy Aaldering &amp; Thomas Koopman</a:t>
            </a:r>
            <a:endParaRPr 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Software Science</a:t>
            </a:r>
          </a:p>
          <a:p>
            <a:pPr marL="0" indent="0">
              <a:buNone/>
            </a:pPr>
            <a:r>
              <a:rPr lang="en-US" altLang="en-US" dirty="0"/>
              <a:t>Radboud University Nijmegen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BC66-919F-824B-8873-B57C54C9A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Relaxations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1510F-C227-2F49-B921-A8EFF2650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cs typeface="Arial"/>
              </a:rPr>
              <a:t>A relaxation replaces each pixel by a weighted average of its </a:t>
            </a:r>
            <a:r>
              <a:rPr lang="en-US" dirty="0" err="1">
                <a:cs typeface="Arial"/>
              </a:rPr>
              <a:t>neighbours</a:t>
            </a:r>
          </a:p>
          <a:p>
            <a:pPr marL="342900" indent="-342900"/>
            <a:endParaRPr lang="en-US" dirty="0">
              <a:cs typeface="Arial"/>
            </a:endParaRPr>
          </a:p>
          <a:p>
            <a:pPr marL="342900" indent="-342900"/>
            <a:endParaRPr lang="en-US" dirty="0">
              <a:cs typeface="Arial"/>
            </a:endParaRPr>
          </a:p>
          <a:p>
            <a:pPr marL="342900" indent="-342900"/>
            <a:endParaRPr lang="en-US" dirty="0">
              <a:cs typeface="Arial"/>
            </a:endParaRPr>
          </a:p>
          <a:p>
            <a:pPr marL="342900" indent="-342900"/>
            <a:endParaRPr lang="en-US" dirty="0">
              <a:cs typeface="Arial"/>
            </a:endParaRPr>
          </a:p>
          <a:p>
            <a:pPr marL="342900" indent="-342900"/>
            <a:endParaRPr lang="en-US" dirty="0">
              <a:cs typeface="Arial"/>
            </a:endParaRPr>
          </a:p>
          <a:p>
            <a:pPr marL="342900" indent="-342900"/>
            <a:endParaRPr lang="en-US" dirty="0">
              <a:cs typeface="Arial"/>
            </a:endParaRPr>
          </a:p>
          <a:p>
            <a:pPr marL="342900" indent="-342900"/>
            <a:endParaRPr lang="en-US" dirty="0">
              <a:cs typeface="Arial"/>
            </a:endParaRPr>
          </a:p>
          <a:p>
            <a:pPr marL="342900" indent="-342900"/>
            <a:endParaRPr lang="en-US" dirty="0">
              <a:cs typeface="Arial"/>
            </a:endParaRPr>
          </a:p>
          <a:p>
            <a:pPr marL="342900" indent="-342900"/>
            <a:endParaRPr lang="en-US" dirty="0">
              <a:cs typeface="Arial"/>
            </a:endParaRPr>
          </a:p>
          <a:p>
            <a:pPr marL="342900" indent="-342900"/>
            <a:endParaRPr lang="en-US" dirty="0">
              <a:cs typeface="Arial"/>
            </a:endParaRPr>
          </a:p>
          <a:p>
            <a:pPr marL="342900" indent="-342900"/>
            <a:endParaRPr lang="en-US" dirty="0">
              <a:cs typeface="Arial"/>
            </a:endParaRPr>
          </a:p>
        </p:txBody>
      </p:sp>
      <p:pic>
        <p:nvPicPr>
          <p:cNvPr id="4" name="Afbeelding 3" descr="numpy - How to generate 2d gaussian kernel using 2d convolution in python?  - Stack Overflow">
            <a:extLst>
              <a:ext uri="{FF2B5EF4-FFF2-40B4-BE49-F238E27FC236}">
                <a16:creationId xmlns:a16="http://schemas.microsoft.com/office/drawing/2014/main" id="{F03EA2B3-6D23-AAB1-D8E5-ACBA8D8D7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808" y="2829690"/>
            <a:ext cx="4849065" cy="350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945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BC66-919F-824B-8873-B57C54C9A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Relaxations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1510F-C227-2F49-B921-A8EFF2650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cs typeface="Arial"/>
              </a:rPr>
              <a:t>For 3 x 3 weights:</a:t>
            </a:r>
            <a:br>
              <a:rPr lang="en-US" dirty="0">
                <a:cs typeface="Arial"/>
              </a:rPr>
            </a:br>
            <a:r>
              <a:rPr lang="en-US" dirty="0">
                <a:cs typeface="Arial"/>
              </a:rPr>
              <a:t>    out[iv] = (weights[0, 0] * in[iv - [1, 1]] + </a:t>
            </a:r>
            <a:br>
              <a:rPr lang="en-US" dirty="0">
                <a:cs typeface="Arial"/>
              </a:rPr>
            </a:br>
            <a:r>
              <a:rPr lang="en-US" dirty="0">
                <a:cs typeface="Arial"/>
              </a:rPr>
              <a:t>                   weights[0, 1] * in[iv - [1, 0]] +</a:t>
            </a:r>
            <a:br>
              <a:rPr lang="en-US" dirty="0">
                <a:cs typeface="Arial"/>
              </a:rPr>
            </a:br>
            <a:r>
              <a:rPr lang="en-US" dirty="0">
                <a:cs typeface="Arial"/>
              </a:rPr>
              <a:t>                  …</a:t>
            </a:r>
            <a:br>
              <a:rPr lang="en-US" dirty="0">
                <a:cs typeface="Arial"/>
              </a:rPr>
            </a:br>
            <a:r>
              <a:rPr lang="en-US" dirty="0">
                <a:cs typeface="Arial"/>
              </a:rPr>
              <a:t>                   weights[2, 2] * in[iv + [1, 1]]</a:t>
            </a:r>
            <a:endParaRPr lang="nl-NL" dirty="0"/>
          </a:p>
          <a:p>
            <a:pPr marL="0" indent="0">
              <a:buNone/>
            </a:pPr>
            <a:r>
              <a:rPr lang="en-US" dirty="0">
                <a:cs typeface="Arial"/>
              </a:rPr>
              <a:t>                      ) / sum(weights)</a:t>
            </a:r>
          </a:p>
          <a:p>
            <a:pPr marL="342900" indent="-342900"/>
            <a:endParaRPr lang="en-US" dirty="0">
              <a:cs typeface="Arial"/>
            </a:endParaRPr>
          </a:p>
          <a:p>
            <a:pPr marL="342900" indent="-342900"/>
            <a:endParaRPr lang="en-US" dirty="0">
              <a:cs typeface="Arial"/>
            </a:endParaRPr>
          </a:p>
          <a:p>
            <a:pPr marL="342900" indent="-342900"/>
            <a:endParaRPr lang="en-US" dirty="0">
              <a:cs typeface="Arial"/>
            </a:endParaRPr>
          </a:p>
          <a:p>
            <a:pPr marL="342900" indent="-342900"/>
            <a:endParaRPr lang="en-US" dirty="0">
              <a:cs typeface="Arial"/>
            </a:endParaRPr>
          </a:p>
          <a:p>
            <a:pPr marL="342900" indent="-342900"/>
            <a:endParaRPr lang="en-US" dirty="0">
              <a:cs typeface="Arial"/>
            </a:endParaRPr>
          </a:p>
          <a:p>
            <a:pPr marL="342900" indent="-342900"/>
            <a:endParaRPr lang="en-US" dirty="0">
              <a:cs typeface="Arial"/>
            </a:endParaRPr>
          </a:p>
          <a:p>
            <a:pPr marL="342900" indent="-342900"/>
            <a:endParaRPr lang="en-US" dirty="0">
              <a:cs typeface="Arial"/>
            </a:endParaRPr>
          </a:p>
          <a:p>
            <a:pPr marL="342900" indent="-342900"/>
            <a:endParaRPr lang="en-US" dirty="0">
              <a:cs typeface="Arial"/>
            </a:endParaRPr>
          </a:p>
          <a:p>
            <a:pPr marL="342900" indent="-342900"/>
            <a:endParaRPr lang="en-US" dirty="0">
              <a:cs typeface="Arial"/>
            </a:endParaRPr>
          </a:p>
          <a:p>
            <a:pPr marL="342900" indent="-342900"/>
            <a:endParaRPr lang="en-US" dirty="0">
              <a:cs typeface="Arial"/>
            </a:endParaRPr>
          </a:p>
        </p:txBody>
      </p:sp>
      <p:pic>
        <p:nvPicPr>
          <p:cNvPr id="6" name="Afbeelding 5" descr="numpy - How to generate 2d gaussian kernel using 2d convolution in python?  - Stack Overflow">
            <a:extLst>
              <a:ext uri="{FF2B5EF4-FFF2-40B4-BE49-F238E27FC236}">
                <a16:creationId xmlns:a16="http://schemas.microsoft.com/office/drawing/2014/main" id="{1AA769D9-2B14-50AF-87F6-6875CBDAC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792" y="4426070"/>
            <a:ext cx="4849065" cy="350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003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BC66-919F-824B-8873-B57C54C9A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Mandelbrot tier 3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1510F-C227-2F49-B921-A8EFF2650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cs typeface="Arial"/>
              </a:rPr>
              <a:t>Implement relax in Tier3_template.sac</a:t>
            </a:r>
            <a:endParaRPr lang="nl-NL" dirty="0">
              <a:cs typeface="Arial"/>
            </a:endParaRPr>
          </a:p>
          <a:p>
            <a:pPr marL="702945" lvl="1">
              <a:buFont typeface="Courier New" panose="020B0604020202020204" pitchFamily="34" charset="0"/>
              <a:buChar char="o"/>
            </a:pPr>
            <a:r>
              <a:rPr lang="en-US" dirty="0">
                <a:cs typeface="Arial"/>
              </a:rPr>
              <a:t>There are many ways of doing this. Experiment a little and see what is fastest</a:t>
            </a:r>
          </a:p>
          <a:p>
            <a:pPr marL="342900" indent="-342900"/>
            <a:r>
              <a:rPr lang="en-US" dirty="0">
                <a:cs typeface="Arial"/>
              </a:rPr>
              <a:t>color is a typedef for int[3], containing the </a:t>
            </a:r>
            <a:r>
              <a:rPr lang="en-US" dirty="0" err="1">
                <a:cs typeface="Arial"/>
              </a:rPr>
              <a:t>rgb</a:t>
            </a:r>
            <a:r>
              <a:rPr lang="en-US" dirty="0">
                <a:cs typeface="Arial"/>
              </a:rPr>
              <a:t> values. Cast your </a:t>
            </a:r>
            <a:r>
              <a:rPr lang="en-US" dirty="0" err="1">
                <a:cs typeface="Arial"/>
              </a:rPr>
              <a:t>img</a:t>
            </a:r>
            <a:r>
              <a:rPr lang="en-US" dirty="0">
                <a:cs typeface="Arial"/>
              </a:rPr>
              <a:t> to an int[m, n, 3] and apply the relaxation on each of the three </a:t>
            </a:r>
            <a:r>
              <a:rPr lang="en-US" dirty="0" err="1">
                <a:cs typeface="Arial"/>
              </a:rPr>
              <a:t>colours</a:t>
            </a:r>
            <a:r>
              <a:rPr lang="en-US" dirty="0">
                <a:cs typeface="Arial"/>
              </a:rPr>
              <a:t>.</a:t>
            </a:r>
          </a:p>
          <a:p>
            <a:pPr marL="342900" indent="-342900"/>
            <a:endParaRPr lang="en-US" dirty="0">
              <a:cs typeface="Arial"/>
            </a:endParaRPr>
          </a:p>
          <a:p>
            <a:pPr marL="342900" indent="-342900"/>
            <a:endParaRPr lang="en-US" dirty="0">
              <a:cs typeface="Arial"/>
            </a:endParaRPr>
          </a:p>
          <a:p>
            <a:pPr marL="342900" indent="-342900"/>
            <a:endParaRPr lang="en-US" dirty="0">
              <a:cs typeface="Arial"/>
            </a:endParaRPr>
          </a:p>
          <a:p>
            <a:pPr marL="342900" indent="-342900"/>
            <a:endParaRPr lang="en-US" dirty="0">
              <a:cs typeface="Arial"/>
            </a:endParaRPr>
          </a:p>
          <a:p>
            <a:pPr marL="342900" indent="-342900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8553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BC66-919F-824B-8873-B57C54C9A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Sobel edges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1510F-C227-2F49-B921-A8EFF2650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cs typeface="Arial"/>
              </a:rPr>
              <a:t>The same computation can be used to sharpen instead of smoothen</a:t>
            </a:r>
          </a:p>
          <a:p>
            <a:pPr marL="342900" indent="-342900"/>
            <a:endParaRPr lang="en-US" dirty="0">
              <a:cs typeface="Arial"/>
            </a:endParaRPr>
          </a:p>
          <a:p>
            <a:pPr marL="342900" indent="-342900"/>
            <a:endParaRPr lang="en-US" dirty="0">
              <a:cs typeface="Arial"/>
            </a:endParaRPr>
          </a:p>
          <a:p>
            <a:pPr marL="342900" indent="-342900"/>
            <a:endParaRPr lang="en-US" dirty="0">
              <a:cs typeface="Arial"/>
            </a:endParaRPr>
          </a:p>
          <a:p>
            <a:pPr marL="342900" indent="-342900"/>
            <a:endParaRPr lang="en-US" dirty="0">
              <a:cs typeface="Arial"/>
            </a:endParaRPr>
          </a:p>
          <a:p>
            <a:pPr marL="342900" indent="-342900"/>
            <a:endParaRPr lang="en-US" dirty="0">
              <a:cs typeface="Arial"/>
            </a:endParaRPr>
          </a:p>
        </p:txBody>
      </p:sp>
      <p:pic>
        <p:nvPicPr>
          <p:cNvPr id="4" name="Afbeelding 3" descr="Afbeelding met machine, metaal, Auto-onderdeel, staal&#10;&#10;Automatisch gegenereerde beschrijving">
            <a:extLst>
              <a:ext uri="{FF2B5EF4-FFF2-40B4-BE49-F238E27FC236}">
                <a16:creationId xmlns:a16="http://schemas.microsoft.com/office/drawing/2014/main" id="{83966C9C-E17D-AB3E-68B9-0298FDF45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580" y="3329288"/>
            <a:ext cx="3859339" cy="2899939"/>
          </a:xfrm>
          <a:prstGeom prst="rect">
            <a:avLst/>
          </a:prstGeom>
        </p:spPr>
      </p:pic>
      <p:pic>
        <p:nvPicPr>
          <p:cNvPr id="5" name="Afbeelding 4" descr="Afbeelding met zwart-wit, schets, trein, kunst&#10;&#10;Automatisch gegenereerde beschrijving">
            <a:extLst>
              <a:ext uri="{FF2B5EF4-FFF2-40B4-BE49-F238E27FC236}">
                <a16:creationId xmlns:a16="http://schemas.microsoft.com/office/drawing/2014/main" id="{2616BFFE-C58E-5C65-EB5A-245897683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8445" y="3396880"/>
            <a:ext cx="3612697" cy="2838576"/>
          </a:xfrm>
          <a:prstGeom prst="rect">
            <a:avLst/>
          </a:prstGeom>
        </p:spPr>
      </p:pic>
      <p:sp>
        <p:nvSpPr>
          <p:cNvPr id="6" name="Pijl: rechts 5">
            <a:extLst>
              <a:ext uri="{FF2B5EF4-FFF2-40B4-BE49-F238E27FC236}">
                <a16:creationId xmlns:a16="http://schemas.microsoft.com/office/drawing/2014/main" id="{6D95C717-AE03-E113-D742-51B851A9652A}"/>
              </a:ext>
            </a:extLst>
          </p:cNvPr>
          <p:cNvSpPr/>
          <p:nvPr/>
        </p:nvSpPr>
        <p:spPr>
          <a:xfrm>
            <a:off x="5409252" y="4636071"/>
            <a:ext cx="1581558" cy="3959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9481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BC66-919F-824B-8873-B57C54C9A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Sobel edges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1510F-C227-2F49-B921-A8EFF2650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cs typeface="Arial"/>
              </a:rPr>
              <a:t>If a pixel has the same </a:t>
            </a:r>
            <a:r>
              <a:rPr lang="en-US" dirty="0" err="1">
                <a:cs typeface="Arial"/>
              </a:rPr>
              <a:t>colours</a:t>
            </a:r>
            <a:r>
              <a:rPr lang="en-US" dirty="0">
                <a:cs typeface="Arial"/>
              </a:rPr>
              <a:t> above and below, the weights</a:t>
            </a:r>
            <a:br>
              <a:rPr lang="en-US" dirty="0"/>
            </a:br>
            <a:br>
              <a:rPr lang="en-US" dirty="0">
                <a:cs typeface="Arial"/>
              </a:rPr>
            </a:br>
            <a:r>
              <a:rPr lang="en-US" dirty="0">
                <a:cs typeface="Arial"/>
              </a:rPr>
              <a:t>[[1, 2, 1],</a:t>
            </a:r>
            <a:br>
              <a:rPr lang="en-US" dirty="0">
                <a:cs typeface="Arial"/>
              </a:rPr>
            </a:br>
            <a:r>
              <a:rPr lang="en-US" dirty="0">
                <a:cs typeface="Arial"/>
              </a:rPr>
              <a:t> [0, 0, 0],</a:t>
            </a:r>
            <a:br>
              <a:rPr lang="en-US" dirty="0">
                <a:cs typeface="Arial"/>
              </a:rPr>
            </a:br>
            <a:r>
              <a:rPr lang="en-US" dirty="0">
                <a:cs typeface="Arial"/>
              </a:rPr>
              <a:t>[-1, -2, -1]]</a:t>
            </a:r>
            <a:br>
              <a:rPr lang="en-US" dirty="0">
                <a:cs typeface="Arial"/>
              </a:rPr>
            </a:br>
            <a:br>
              <a:rPr lang="en-US" dirty="0">
                <a:cs typeface="Arial"/>
              </a:rPr>
            </a:br>
            <a:r>
              <a:rPr lang="en-US" dirty="0">
                <a:cs typeface="Arial"/>
              </a:rPr>
              <a:t>turn each pixel to 0. So this magnifies edges</a:t>
            </a:r>
            <a:br>
              <a:rPr lang="en-US" dirty="0"/>
            </a:br>
            <a:endParaRPr lang="en-US" dirty="0">
              <a:cs typeface="Arial"/>
            </a:endParaRPr>
          </a:p>
          <a:p>
            <a:pPr marL="342900" indent="-342900"/>
            <a:r>
              <a:rPr lang="en-US" dirty="0">
                <a:cs typeface="Arial"/>
              </a:rPr>
              <a:t>See Tier4 (trivial to implement)</a:t>
            </a:r>
            <a:endParaRPr lang="en-US" dirty="0"/>
          </a:p>
          <a:p>
            <a:pPr marL="342900" indent="-342900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7524819"/>
      </p:ext>
    </p:extLst>
  </p:cSld>
  <p:clrMapOvr>
    <a:masterClrMapping/>
  </p:clrMapOvr>
</p:sld>
</file>

<file path=ppt/theme/theme1.xml><?xml version="1.0" encoding="utf-8"?>
<a:theme xmlns:a="http://schemas.openxmlformats.org/drawingml/2006/main" name="RU PPT Algemeen ENG 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ek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RU Titeldia'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ek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RU PPT Algemeen ENG 2014</Template>
  <TotalTime>0</TotalTime>
  <Words>247</Words>
  <Application>Microsoft Office PowerPoint</Application>
  <PresentationFormat>Custom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Courier New</vt:lpstr>
      <vt:lpstr>Lucida Grande</vt:lpstr>
      <vt:lpstr>RU PPT Algemeen ENG 2014</vt:lpstr>
      <vt:lpstr>RU Titeldia's</vt:lpstr>
      <vt:lpstr>Mandelbrot in SaC 2</vt:lpstr>
      <vt:lpstr>Relaxations</vt:lpstr>
      <vt:lpstr>Relaxations</vt:lpstr>
      <vt:lpstr>Mandelbrot tier 3</vt:lpstr>
      <vt:lpstr>Sobel edges</vt:lpstr>
      <vt:lpstr>Sobel edges</vt:lpstr>
    </vt:vector>
  </TitlesOfParts>
  <Company>Radboud Universiteit Nijmegen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u560141</dc:creator>
  <cp:lastModifiedBy>Aaldering, J.M. (Jordy)</cp:lastModifiedBy>
  <cp:revision>438</cp:revision>
  <dcterms:created xsi:type="dcterms:W3CDTF">2014-10-09T12:18:01Z</dcterms:created>
  <dcterms:modified xsi:type="dcterms:W3CDTF">2024-05-15T13:41:18Z</dcterms:modified>
</cp:coreProperties>
</file>