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80F59-5AE0-47DF-81A6-B172E7E8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5B68AF-8362-4006-9138-04921A49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49C4A2-8ED7-4224-B01D-0C2666E5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FE16B3-36A9-4320-AB65-8B603BD3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B0A39F-073C-4EBC-87ED-C708EF35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0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35EA80-71E1-4ECF-A8B6-12F39CBB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6443F1-3074-401F-970D-2B857AEF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33F78F-4F64-4249-B5CC-C0AE477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2ED069-8503-4A6F-8AF5-17D4C046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7FF8BE-52DF-43D8-AEA3-F6716A11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7A22775-A5E8-4063-84E8-0796DB39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DC7B746-B4AC-4824-8D1C-289FFE4EE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1525A8-619B-4906-B2B0-950A9F35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1BA86D-CF5B-443C-AAD6-20F701DE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0B805E-09FB-4DE7-AB9A-E058302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9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3D2F4-7AB5-491B-BAE9-012E846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05FF8B-BC8D-4B77-B0A9-200DE0B8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C2FD61-C64D-4B06-96CA-FA13A60F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E09DE1-D230-4037-9794-0A519F83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A20356-9EE1-4967-AB42-3B38666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8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AD134-F034-47AA-B71B-90D9772A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910EE9-3454-4DC0-9C84-935197D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7403F3-0E58-44B7-B2DE-6BC7BAE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9A9900-2C01-4C12-B7CB-7ADF3AE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6ED7DE-DFFB-47B8-AED6-98AC1497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0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6C62D1-D02F-4029-A416-D91FD8B4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A6449B-8103-415E-9C48-90C98A564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CAEB5-04EB-4683-AC83-F7023F8B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437842-1FF9-48C3-94F7-4F8E3226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E32010-44CC-4232-86E5-5BA542AE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715E7C-C617-4D4B-9329-4AD8500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05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2F3841-3536-4820-81C7-659A6296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7E3D71-1128-40B4-96DE-9B9867D3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A7ABDF-256C-4F1C-8791-8D8FF4B9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BE71E06-FCC0-4464-B486-91F101C0B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A34AAF-628D-4A9C-802C-15C3FDFDB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849AA3F-5516-44F9-9586-041710B6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FA83708-44BF-4C80-A3B9-A6DD13AD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38086C-404F-42BB-A67A-5C6578F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9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6A6DC-74F7-4E3F-8835-3E2558E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BF099CA-54B3-49C2-BD4C-AB7D9DF1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99C3F6A-68A4-4C2A-BA09-0C2E5888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3940BA-B8B3-4881-83A8-D92F50CC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6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DCE700-D873-408E-A4F4-8B4AF3B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C9A651F-E01C-49C8-9747-DE387E7C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16742D-2048-4091-9577-9FC94D95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0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6B0FFA-8027-4260-8059-FC1755A1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622DF5-6FAA-49DD-A14A-EE16D9B4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EA7BD1C-C4ED-4E21-A003-EE442E9D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68E1B7-6AB1-4CFC-AD72-17784D86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63151F-C1A1-4C11-8047-E9DE3C3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8F7488-D73F-4618-8B61-C6B8C297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31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3F653-92CD-41A5-A373-7A74DBC1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03A5D8-950A-4B9E-B1D5-E70B39548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2B378F-2569-4086-B9B8-192D35DF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7E9F11-2C5D-4EDE-B0FD-47F470EB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B5519E-0D72-40A9-AD0C-B716A488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F95A0B4-1016-4D97-9A9D-DFF7D5D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FEE370-459E-4DC3-A0EB-4A4EE82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2A3603-CE7C-42BF-ABC5-03C53CDD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254207-458B-4188-A45E-8FE38ADD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A42-F614-4D40-82CC-CAAEB0DCD3C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A1C0F5-15D4-44F7-9A71-8D74E174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1840C0-8FF7-4914-91E0-C72398A38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37E-EC85-4D03-B466-2B2A722B6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ebisaci2005@gmail.com" TargetMode="External"/><Relationship Id="rId2" Type="http://schemas.openxmlformats.org/officeDocument/2006/relationships/hyperlink" Target="mailto:megyeripetra76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appinventor.mit.edu/?locale=en#1048518262311053316" TargetMode="External"/><Relationship Id="rId4" Type="http://schemas.openxmlformats.org/officeDocument/2006/relationships/hyperlink" Target="https://trello.com/b/Zm2VMCa9/tan%C3%ADt%C3%B3s-j%C3%A1t%C3%A9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7F1D6-6F46-40AC-96A1-AFE857FD2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Állat nevek és hangok tanítása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A506D0-82AF-4DB6-90EC-8D75FB158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Megyeri Petra és Sebestyén Sarolta</a:t>
            </a:r>
          </a:p>
        </p:txBody>
      </p:sp>
    </p:spTree>
    <p:extLst>
      <p:ext uri="{BB962C8B-B14F-4D97-AF65-F5344CB8AC3E}">
        <p14:creationId xmlns:p14="http://schemas.microsoft.com/office/powerpoint/2010/main" val="27585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396FB8-42C0-45C5-97D4-206E8563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7C4C7A-36CD-438B-8AE6-B306CEAC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  <a:p>
            <a:r>
              <a:rPr lang="hu-HU" dirty="0"/>
              <a:t>Játék ismertetése</a:t>
            </a:r>
          </a:p>
          <a:p>
            <a:r>
              <a:rPr lang="hu-HU" dirty="0"/>
              <a:t>Tesztelési tervek</a:t>
            </a:r>
          </a:p>
          <a:p>
            <a:r>
              <a:rPr lang="hu-HU" dirty="0"/>
              <a:t>Tovább fejlesztési tervek</a:t>
            </a:r>
          </a:p>
          <a:p>
            <a:r>
              <a:rPr lang="hu-HU" dirty="0"/>
              <a:t>Nevek, elérhetőségek, </a:t>
            </a:r>
            <a:r>
              <a:rPr lang="hu-HU" dirty="0" err="1"/>
              <a:t>Github</a:t>
            </a:r>
            <a:r>
              <a:rPr lang="hu-HU" dirty="0"/>
              <a:t> címe</a:t>
            </a:r>
          </a:p>
          <a:p>
            <a:r>
              <a:rPr lang="hu-HU" dirty="0" err="1"/>
              <a:t>Trello</a:t>
            </a:r>
            <a:r>
              <a:rPr lang="hu-HU" dirty="0"/>
              <a:t>, </a:t>
            </a:r>
            <a:r>
              <a:rPr lang="hu-HU" dirty="0" err="1"/>
              <a:t>Github</a:t>
            </a:r>
            <a:r>
              <a:rPr lang="hu-HU" dirty="0"/>
              <a:t> képe</a:t>
            </a:r>
          </a:p>
        </p:txBody>
      </p:sp>
    </p:spTree>
    <p:extLst>
      <p:ext uri="{BB962C8B-B14F-4D97-AF65-F5344CB8AC3E}">
        <p14:creationId xmlns:p14="http://schemas.microsoft.com/office/powerpoint/2010/main" val="40380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767DA0-3306-45BA-82B9-FDA17DB0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Fejlesztői környezet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7075C35-6E72-40A5-8871-CD50D8BD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054" y="2853664"/>
            <a:ext cx="4565887" cy="313451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64F1094-79F2-4641-BAAC-C548CC84FB0E}"/>
              </a:ext>
            </a:extLst>
          </p:cNvPr>
          <p:cNvSpPr txBox="1"/>
          <p:nvPr/>
        </p:nvSpPr>
        <p:spPr>
          <a:xfrm>
            <a:off x="3987550" y="1902844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MIT APP INVENTOR</a:t>
            </a:r>
          </a:p>
        </p:txBody>
      </p:sp>
    </p:spTree>
    <p:extLst>
      <p:ext uri="{BB962C8B-B14F-4D97-AF65-F5344CB8AC3E}">
        <p14:creationId xmlns:p14="http://schemas.microsoft.com/office/powerpoint/2010/main" val="411712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049AA-0553-4CF0-A530-70127848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Játék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4D8C8B-C88A-4C9A-95C2-2B23C1FE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 játék lényege az lenne hogy tanítsa meg az ovis gyermekeknek az állatok nevét és hangját. Van egy kezdőlap amin elkell dönteni, hogy mit szeretne megismerni vagy megtanulni. Utána a gombra nyomva megtudhatja az állatnak a nevét vagy hangját.</a:t>
            </a:r>
          </a:p>
          <a:p>
            <a:r>
              <a:rPr lang="hu-HU" sz="3200" dirty="0"/>
              <a:t>Android telefon </a:t>
            </a:r>
            <a:r>
              <a:rPr lang="hu-HU" sz="3200"/>
              <a:t>szükséges hozzá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5729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3984D0-6374-49FC-B066-F9B4843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A6ECA3-7F1C-4558-945C-267644C9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Hétvégén unokatesómnak szeretném elvinni, hogy tesztelje le és mondja el a véleményét.</a:t>
            </a:r>
          </a:p>
        </p:txBody>
      </p:sp>
    </p:spTree>
    <p:extLst>
      <p:ext uri="{BB962C8B-B14F-4D97-AF65-F5344CB8AC3E}">
        <p14:creationId xmlns:p14="http://schemas.microsoft.com/office/powerpoint/2010/main" val="38957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11F1D-E582-4AEE-9AFA-C0DA595A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Tovább 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C79DF0-6D86-4340-A6EE-32AB0734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Szeretnénk kibővíteni több állattal</a:t>
            </a:r>
          </a:p>
          <a:p>
            <a:r>
              <a:rPr lang="hu-HU" dirty="0"/>
              <a:t>Más játékmódot fejleszteni</a:t>
            </a:r>
          </a:p>
        </p:txBody>
      </p:sp>
    </p:spTree>
    <p:extLst>
      <p:ext uri="{BB962C8B-B14F-4D97-AF65-F5344CB8AC3E}">
        <p14:creationId xmlns:p14="http://schemas.microsoft.com/office/powerpoint/2010/main" val="15140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21EC3-401E-4D09-BBA2-26B5DD80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Nevek, 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52F54-5D07-4391-B76E-F03486D5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Megyeri Petra</a:t>
            </a:r>
          </a:p>
          <a:p>
            <a:r>
              <a:rPr lang="hu-HU" dirty="0" err="1"/>
              <a:t>Gmail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megyeripetra76@gmail.com</a:t>
            </a:r>
            <a:endParaRPr lang="hu-HU" dirty="0"/>
          </a:p>
          <a:p>
            <a:r>
              <a:rPr lang="hu-HU" dirty="0"/>
              <a:t>Telefonszám: 0630 640 22 32</a:t>
            </a:r>
          </a:p>
          <a:p>
            <a:endParaRPr lang="hu-HU" dirty="0"/>
          </a:p>
          <a:p>
            <a:r>
              <a:rPr lang="hu-HU" dirty="0"/>
              <a:t>Sebestény Sarolta</a:t>
            </a:r>
          </a:p>
          <a:p>
            <a:r>
              <a:rPr lang="hu-HU" dirty="0" err="1"/>
              <a:t>Gmail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sebisaci2005@gmail.com</a:t>
            </a:r>
            <a:endParaRPr lang="hu-HU" dirty="0"/>
          </a:p>
          <a:p>
            <a:r>
              <a:rPr lang="hu-HU" dirty="0"/>
              <a:t>Telefonszám: 0670 572 45 56</a:t>
            </a:r>
          </a:p>
          <a:p>
            <a:endParaRPr lang="hu-HU" dirty="0"/>
          </a:p>
          <a:p>
            <a:r>
              <a:rPr lang="hu-HU" dirty="0" err="1"/>
              <a:t>Trello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https://trello.com/b/Zm2VMCa9/tan%C3%ADt%C3%B3s-j%C3%A1t%C3%A9k</a:t>
            </a:r>
            <a:endParaRPr lang="hu-HU" dirty="0"/>
          </a:p>
          <a:p>
            <a:r>
              <a:rPr lang="hu-HU" dirty="0" err="1"/>
              <a:t>Github</a:t>
            </a:r>
            <a:r>
              <a:rPr lang="hu-HU" dirty="0"/>
              <a:t>: </a:t>
            </a:r>
          </a:p>
          <a:p>
            <a:r>
              <a:rPr lang="hu-HU" dirty="0"/>
              <a:t>Játék: </a:t>
            </a:r>
            <a:r>
              <a:rPr lang="hu-HU" dirty="0">
                <a:hlinkClick r:id="rId5"/>
              </a:rPr>
              <a:t>http://code.appinventor.mit.edu/?locale=en#1048518262311053316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62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4146B9-2F6B-4C01-BF5F-460AE93F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Trello</a:t>
            </a:r>
            <a:r>
              <a:rPr lang="hu-HU" dirty="0"/>
              <a:t> képe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2CA92F7-69A1-4FC1-BDF9-9CEE654B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3DE91-4212-45C4-BCFC-53C1CA3B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Github</a:t>
            </a:r>
            <a:r>
              <a:rPr lang="hu-HU" dirty="0"/>
              <a:t> képe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912296-1569-4C01-AB06-ACDF4F3D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59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198</Words>
  <Application>Microsoft Office PowerPoint</Application>
  <PresentationFormat>Szélesvásznú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Állat nevek és hangok tanítása</vt:lpstr>
      <vt:lpstr>Tartalom jegyzék</vt:lpstr>
      <vt:lpstr>Fejlesztői környezet</vt:lpstr>
      <vt:lpstr>Játék ismertetése</vt:lpstr>
      <vt:lpstr>Tesztelési tervek</vt:lpstr>
      <vt:lpstr>Tovább fejlesztési tervek</vt:lpstr>
      <vt:lpstr>Nevek, elérhetőségek</vt:lpstr>
      <vt:lpstr>Trello képe</vt:lpstr>
      <vt:lpstr>Github képe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Állat nevek és hangok tanítása</dc:title>
  <dc:creator>Megyeri Petra</dc:creator>
  <cp:lastModifiedBy>Megyeri Petra</cp:lastModifiedBy>
  <cp:revision>9</cp:revision>
  <dcterms:created xsi:type="dcterms:W3CDTF">2021-11-04T10:36:56Z</dcterms:created>
  <dcterms:modified xsi:type="dcterms:W3CDTF">2021-11-04T12:08:00Z</dcterms:modified>
</cp:coreProperties>
</file>