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9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43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0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4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7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1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0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8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35EA7E-87D4-4CCE-A206-14F25D3034E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EF3FF2-F395-4F87-9103-916989B1A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01" y="982132"/>
            <a:ext cx="7776599" cy="5184398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9448800" y="4955458"/>
            <a:ext cx="1922796" cy="954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Alexandrina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Vlada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lasa 12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0688" y="760012"/>
            <a:ext cx="6336021" cy="1373587"/>
          </a:xfrm>
        </p:spPr>
        <p:txBody>
          <a:bodyPr>
            <a:noAutofit/>
          </a:bodyPr>
          <a:lstStyle/>
          <a:p>
            <a: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z="28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cookie-</a:t>
            </a:r>
            <a:r>
              <a:rPr lang="fr-FR" sz="28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28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internet?</a:t>
            </a:r>
            <a:br>
              <a:rPr lang="fr-FR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27" y="2133599"/>
            <a:ext cx="6169040" cy="4198374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58763" y="1651821"/>
            <a:ext cx="5467298" cy="1927122"/>
          </a:xfrm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fișiere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stochează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tine, browser-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cookie-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935204" cy="29162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vizitează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stochează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vizitele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succesive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a-l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încărca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anumită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configurație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saitului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care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potrivită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serverele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fiecărui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citindu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3" y="1988055"/>
            <a:ext cx="4800598" cy="4383247"/>
          </a:xfrm>
        </p:spPr>
      </p:pic>
    </p:spTree>
    <p:extLst>
      <p:ext uri="{BB962C8B-B14F-4D97-AF65-F5344CB8AC3E}">
        <p14:creationId xmlns:p14="http://schemas.microsoft.com/office/powerpoint/2010/main" val="16613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7507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se </a:t>
            </a:r>
            <a:r>
              <a:rPr lang="fr-FR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află</a:t>
            </a:r>
            <a:r>
              <a:rPr lang="fr-FR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fr-FR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cookie?</a:t>
            </a:r>
            <a:br>
              <a:rPr lang="fr-FR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29265" y="1563330"/>
            <a:ext cx="7610167" cy="4660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6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Conținut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endParaRPr lang="en-US" sz="2600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Calea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Trimiterea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Accesibil</a:t>
            </a:r>
            <a:r>
              <a:rPr lang="en-US" sz="2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scriptului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6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sz="26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Expiră</a:t>
            </a:r>
            <a:r>
              <a:rPr lang="en-US" sz="26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79" y="1855771"/>
            <a:ext cx="5059515" cy="4368048"/>
          </a:xfrm>
        </p:spPr>
      </p:pic>
    </p:spTree>
    <p:extLst>
      <p:ext uri="{BB962C8B-B14F-4D97-AF65-F5344CB8AC3E}">
        <p14:creationId xmlns:p14="http://schemas.microsoft.com/office/powerpoint/2010/main" val="39013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998" y="982663"/>
            <a:ext cx="3718455" cy="10695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cookie-</a:t>
            </a:r>
            <a:r>
              <a:rPr lang="en-US" sz="2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7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07" y="982663"/>
            <a:ext cx="4746187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8786" y="1307689"/>
            <a:ext cx="3718455" cy="4946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sesiune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MD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endParaRPr lang="en-US" sz="20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terțe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părți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Cookie-</a:t>
            </a:r>
            <a:r>
              <a:rPr lang="en-US" sz="2000" b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zombie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0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MD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MD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9" y="2831692"/>
            <a:ext cx="3934982" cy="2215249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5030792" y="2486147"/>
            <a:ext cx="6561440" cy="34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Cookie-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urile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sunt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scară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largă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internet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deoarece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permit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saiturilor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fie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puternice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oferind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conținut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dinamic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fiecare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anumite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cazuri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saiturile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web nu pot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funcționa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fără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cookie-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De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asemenea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permit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saiturilor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adune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date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despre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utilizatorii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despre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paginile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care le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vizitează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Ca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orice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altă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tehnologie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însă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cookie-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urile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pot fi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scopuri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puțin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etice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De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aceea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bine ca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toți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cei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navighează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internet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știe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cum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funcționează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cum pot fi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utilizate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219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Times New Roman</vt:lpstr>
      <vt:lpstr>Verdana</vt:lpstr>
      <vt:lpstr>Натуральные материалы</vt:lpstr>
      <vt:lpstr>                                                  Cookies  </vt:lpstr>
      <vt:lpstr>       Ce sunt cookie-urile de pe internet? </vt:lpstr>
      <vt:lpstr> Ce fac cookie-urile? </vt:lpstr>
      <vt:lpstr>Ce se află într-un cookie? </vt:lpstr>
      <vt:lpstr> Câte tipuri de cookie-uri există? </vt:lpstr>
      <vt:lpstr> Concluzie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Acer</dc:creator>
  <cp:lastModifiedBy>users1</cp:lastModifiedBy>
  <cp:revision>12</cp:revision>
  <dcterms:created xsi:type="dcterms:W3CDTF">2018-10-15T20:00:35Z</dcterms:created>
  <dcterms:modified xsi:type="dcterms:W3CDTF">2018-12-18T06:48:43Z</dcterms:modified>
</cp:coreProperties>
</file>