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16345-18F8-684C-335D-25B7A9E71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C0662-3073-713D-E792-246F3724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52B72-C216-0F57-E788-C428D905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D78B9-1A62-E219-4A13-6E89BE4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DD8CD-6F8F-4FD9-B97D-3DCB8F1B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3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C0F3-9559-0AA8-21CD-11D679EB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D0F3C2-528D-D175-78AF-6E8D1DEE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E68C5-BCB8-3675-210C-0AD13777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411D1-FD61-09C3-0A6E-4B8BC439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B2D14-1B50-F7EC-31F1-F3800CA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4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8E2B7C-371B-2734-895C-A64EC363E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814814-08F4-902F-DD45-4E3205CB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E245-5EF6-0C51-53AC-82B82F9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7C37-B015-8E5D-EBD1-BE7F4453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1B9B5-3F97-CB99-F69E-2F5ED548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1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3B20-7FD1-034E-C693-50852B8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A246-EC06-126E-3569-BB62E9DA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931BE-A846-A48A-7CE4-A0CD43BF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E5EFD-7AFF-B117-C45C-AD75F4CE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FD1EA-3781-E574-47D4-AA6ADEB5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9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8ECF5-3143-EF2C-1B5B-9A83D06B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1BA4D-881B-9ECF-6063-2BE7EF6E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D31D-2459-34B9-F28A-8FB13D61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ED38D-D697-0F3A-E5A7-A0FC394E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6397D-C716-339C-C7AD-98E2FA2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3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8C026-B28D-BD26-C2C1-FC84D2F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56DA9-9253-DC91-5F67-7E638F228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64A57-2C72-5250-01EC-028467C1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BB932B-FD5E-283A-4299-136FF0D8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76E48-4A54-46C4-CCB7-4C0872F3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8A1FE-63AB-2571-53EC-EEF33F97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96591-6FAC-19FA-248A-BB829835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3DDF8-999A-85DF-A685-6D244493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8B382-9121-9BF2-8521-15279B9D8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D83F56-5FE5-3404-E207-567ED6C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486AE-9605-6E5B-2355-10F78164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F8CB9E-50EC-074D-A068-CB605319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107EB-C49B-295A-0E32-C44108A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732EE9-BE7A-F404-BF7D-72D0F567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1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0873-7E63-90FC-C987-17161415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90BDC6-D421-9E4F-FFB6-D099291E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2622A3-3E7C-526F-474F-28BD826E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9DB8EC-CD16-A6B1-C2FE-D21B07E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5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18A5FC-1E29-1032-13C7-8D1259E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4C52A2-C3A5-F78C-CCEF-7E95A067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1C9B9-F069-1206-E9C4-08A38C62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6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7501-4E68-2513-FC45-C07B4600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AF24F-F261-775B-EB37-D37EDCA8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3AED64-5A7C-521E-61CF-39B93637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B7CE6E-5854-021B-2AB6-B7CC52D7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9D210-4E77-A64A-9FCD-8CD0B43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E0718-6437-80A9-B9CA-C57DBC3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4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BFFB8-3C03-D378-1629-B4ED3EAC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605F77-5282-D2A4-1701-F9D8C1B1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D2FF5-DF5E-A12E-16CE-7B0640E4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D23A5-EE7C-C726-9594-84D5809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F6F87-D841-4D46-0BE4-D4B58388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F56639-6C43-D9DA-A55D-361CB00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5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076744-C2A2-92F2-B59B-25BD9C4F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CB620-626D-0958-46A2-951C6DCC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732E1-C863-DA53-E8F2-B399F8C4F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C3B3-8A06-402D-A9FF-9EF8C1317AE4}" type="datetimeFigureOut">
              <a:rPr lang="es-MX" smtClean="0"/>
              <a:t>12/07/2023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8EC6F-C7B2-370B-A455-9D68684E0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CB00A-D931-8FE4-4B33-4C14CFCE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7FC8-90A4-4185-8C3F-9C9CCA5A63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95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60A948-89B8-0C83-F6AD-66BEA2115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" r="14439" b="13333"/>
          <a:stretch/>
        </p:blipFill>
        <p:spPr>
          <a:xfrm>
            <a:off x="0" y="-1"/>
            <a:ext cx="12182259" cy="68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9431F2-C6A2-2A08-E948-9FBA14F036F4}"/>
              </a:ext>
            </a:extLst>
          </p:cNvPr>
          <p:cNvSpPr txBox="1"/>
          <p:nvPr/>
        </p:nvSpPr>
        <p:spPr>
          <a:xfrm>
            <a:off x="9088016" y="587829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Diagrama </a:t>
            </a:r>
            <a:r>
              <a:rPr lang="es-MX"/>
              <a:t>de conexión.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94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Yael Salazar Cervantes</dc:creator>
  <cp:lastModifiedBy>Edgar Yael Salazar Cervantes</cp:lastModifiedBy>
  <cp:revision>1</cp:revision>
  <dcterms:created xsi:type="dcterms:W3CDTF">2023-07-13T05:49:54Z</dcterms:created>
  <dcterms:modified xsi:type="dcterms:W3CDTF">2023-07-13T05:51:31Z</dcterms:modified>
</cp:coreProperties>
</file>