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D91B46-89F4-42BA-920C-7EDFC976362C}">
  <a:tblStyle styleId="{A5D91B46-89F4-42BA-920C-7EDFC9763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6e1de8c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6e1de8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6e1de8c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6e1de8c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6e1de8c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6e1de8c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6e1de8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6e1de8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Pac-man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834125"/>
            <a:ext cx="85206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Rémi Deronzier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Davy Simeu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Sacha Clavel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49175" y="12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Spécifications</a:t>
            </a:r>
            <a:r>
              <a:rPr lang="fr"/>
              <a:t> de base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74200" y="830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Pouvoir mouvoir un pac-man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Afficher une fenêtre initiale pour accueillir le joueur 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S’identifier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Accéder à une nouvelle partie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Visualiser ses scores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Visualiser les </a:t>
            </a:r>
            <a:r>
              <a:rPr lang="fr" sz="1200"/>
              <a:t>meilleurs</a:t>
            </a:r>
            <a:r>
              <a:rPr lang="fr" sz="1200"/>
              <a:t> scores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Présenter un plateau d’arrière-plan 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Des pastilles de points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Des pastilles de puissance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Un pac-man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4 </a:t>
            </a:r>
            <a:r>
              <a:rPr lang="fr" sz="1200"/>
              <a:t>fantômes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Des briques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Un labyrinthe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(Des bonus)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Des pastilles de vulnérabilité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	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0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Spécifications avancées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Faire une interface pour les règles du jeu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Faire une interface pour les raccourcis du jeu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Coder la vulnérabilité des fantômes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 chaque passage de Pac-Man sur une pastille de puissance 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Les fantômes deviennent vulnérables pendant une courte période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Pendant cette période, Pac-Man peut les manger lui rapportant des points.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Faire défiler un fond sonore pendant la partie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311825"/>
            <a:ext cx="8520600" cy="42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Tableau récapitulatif des pastilles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925000" y="139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{A5D91B46-89F4-42BA-920C-7EDFC976362C}</a:tableStyleId>
              </a:tblPr>
              <a:tblGrid>
                <a:gridCol w="2004350"/>
                <a:gridCol w="2004350"/>
                <a:gridCol w="3014125"/>
              </a:tblGrid>
              <a:tr h="52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/>
                        <a:t>Pastilles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/>
                        <a:t>Points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/>
                        <a:t>Commentaires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45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 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f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Disparition de la pastille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 puissance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fr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Arrêt temporaire des </a:t>
                      </a:r>
                      <a:r>
                        <a:rPr lang="fr"/>
                        <a:t>fantômes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Disparition de la pastille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Bonus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fr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 pastille a une forme de raisin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 vulnérabilité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Pac-man peut manger les fantomes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Solutions technologiques et difficultés rencontrées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</a:t>
            </a:r>
            <a:r>
              <a:rPr lang="fr"/>
              <a:t>angage</a:t>
            </a:r>
            <a:r>
              <a:rPr lang="fr"/>
              <a:t> de programmation : python (pygame)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Difficulté</a:t>
            </a:r>
            <a:r>
              <a:rPr lang="fr"/>
              <a:t> à créer l’arrière plan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Corréler</a:t>
            </a:r>
            <a:r>
              <a:rPr lang="fr"/>
              <a:t> la matrice à l’image d’arrière plan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ou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Corréler l’image d’arrière plan à la matrice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