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ED283-1719-BE99-C6E7-6F5BCFF21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D89F1A-0D3C-354B-45BB-0C03F8EBF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8BA70A-28EF-794E-A281-F74C43B7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F94-8582-45B1-8AF9-5A2A44DADE23}" type="datetimeFigureOut">
              <a:rPr lang="fr-BE" smtClean="0"/>
              <a:t>16-01-23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6C4185-88E1-58A8-863F-537823C9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A3FF4C-8DAE-B991-30AB-F921E63C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F731-5B74-43A9-875B-834E1785C1B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439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DFD8B-3998-0255-FCD5-622A1B63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DF1A76-CBC4-0357-2896-2E26C24D2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75DC9B-B720-2F2F-6A5D-4BBFCB1BD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F94-8582-45B1-8AF9-5A2A44DADE23}" type="datetimeFigureOut">
              <a:rPr lang="fr-BE" smtClean="0"/>
              <a:t>16-01-23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6190BD-0C8C-F4ED-3B2F-7CF4E9317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8927B9-4F92-4F9B-A0A6-1B66EEB1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F731-5B74-43A9-875B-834E1785C1B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6773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0CA309-9BFB-D309-8081-27EF7B008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BE68BF6-89F1-82AE-BE63-34CE246C0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157165-43F0-17DB-D261-8B3DE542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F94-8582-45B1-8AF9-5A2A44DADE23}" type="datetimeFigureOut">
              <a:rPr lang="fr-BE" smtClean="0"/>
              <a:t>16-01-23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605B0BF-B166-A41A-B64B-F70C78E6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D34EE7-47C3-453C-5451-F87DC86C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F731-5B74-43A9-875B-834E1785C1B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431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C2A57C-4A2A-513A-BB25-DB967AE8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D12142-99F3-502C-BF43-3BA4E84B6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CAA9F6-68D0-B76B-279E-87256CFF0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F94-8582-45B1-8AF9-5A2A44DADE23}" type="datetimeFigureOut">
              <a:rPr lang="fr-BE" smtClean="0"/>
              <a:t>16-01-23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930945-D305-BCAD-157E-81F116D9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B10340-0AB0-0092-14A4-6A605587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F731-5B74-43A9-875B-834E1785C1B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299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01C94-A3E4-918E-F0F6-044E7B1FB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551518-B113-0585-98A6-99C4DD5A3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1BC6A5-C1CD-6617-C2A0-BE790BC39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F94-8582-45B1-8AF9-5A2A44DADE23}" type="datetimeFigureOut">
              <a:rPr lang="fr-BE" smtClean="0"/>
              <a:t>16-01-23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96D89C-3CB0-873F-BB38-53401708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94E668-DDD7-AAA0-D7CF-BEF1E5D9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F731-5B74-43A9-875B-834E1785C1B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2076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58B9B-FDEB-B96C-DDBC-2BF797B2A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1F383A-D875-10D7-60C2-97087C9E8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BB4996F-321E-720A-024D-10B52825B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7AA0DE-6AF1-5B5D-8317-B699D64C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F94-8582-45B1-8AF9-5A2A44DADE23}" type="datetimeFigureOut">
              <a:rPr lang="fr-BE" smtClean="0"/>
              <a:t>16-01-23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485F0DA-32DC-C791-D2A3-8913DA0E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ADBD47-5B95-EBA1-1392-49BD65CF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F731-5B74-43A9-875B-834E1785C1B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348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B54B3C-CDBB-F5F1-9CF9-51BD24BBE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518E83-1F27-7D71-57A9-8A25C1A04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C36B24-30EE-BD78-7E2C-DA8FEF529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ABE6F5-2879-96E5-9155-1C7123B6F2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7E3369-B40E-6B3D-C13C-E69F638A8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2AF43ED-4130-4031-C613-0962FF57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F94-8582-45B1-8AF9-5A2A44DADE23}" type="datetimeFigureOut">
              <a:rPr lang="fr-BE" smtClean="0"/>
              <a:t>16-01-23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04166B7-FAB4-1742-0672-ABACEDF4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C64E70D-2FBD-F949-B40C-8C3929A3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F731-5B74-43A9-875B-834E1785C1B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7737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DA74D5-6B5F-E1FA-8E7A-C97EA346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57371AE-B0A8-6300-F044-095D110D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F94-8582-45B1-8AF9-5A2A44DADE23}" type="datetimeFigureOut">
              <a:rPr lang="fr-BE" smtClean="0"/>
              <a:t>16-01-23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94EB7D6-D72A-DAEE-9F1F-8A786812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5C2756-AFAE-ECBB-D3C0-E180BBEB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F731-5B74-43A9-875B-834E1785C1B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2460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9BA435-59CB-779B-501F-0FEEE91E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F94-8582-45B1-8AF9-5A2A44DADE23}" type="datetimeFigureOut">
              <a:rPr lang="fr-BE" smtClean="0"/>
              <a:t>16-01-23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3916C89-E533-0C6E-7B5D-5F4E297C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E5568F-96C5-2347-A5A2-D40CDE91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F731-5B74-43A9-875B-834E1785C1B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3596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0A0C2D-8D02-850C-6970-25CC4519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F1C5E2-3F35-846A-46ED-43DF19DE9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CC5437-7877-8C58-758B-B8353E44F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13AAA0-81AE-6986-1519-447F6D85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F94-8582-45B1-8AF9-5A2A44DADE23}" type="datetimeFigureOut">
              <a:rPr lang="fr-BE" smtClean="0"/>
              <a:t>16-01-23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94877E-F428-A63E-B84B-604BE7C9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8436FD-858C-C041-C0F8-A5AF571A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F731-5B74-43A9-875B-834E1785C1B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2653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BFB196-2345-DB0F-0EB1-17499FA0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15D6C6C-2CC1-4675-0B19-A6F65E00A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F2FA94-E89F-AC15-91C1-F7C90B041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8BA9A3-4610-D72E-2DD5-ACA6A8B9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7F94-8582-45B1-8AF9-5A2A44DADE23}" type="datetimeFigureOut">
              <a:rPr lang="fr-BE" smtClean="0"/>
              <a:t>16-01-23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E81895-2572-5C9B-14D4-A5EFCE65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E709B3-0815-2011-9B43-DDE495CD4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6F731-5B74-43A9-875B-834E1785C1B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144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9DC22F-153E-5A56-E003-BD2F1C24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76A813-D49E-C0EB-5A1A-C9FEF94EC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37CE09-B37A-476C-4869-E172323EB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B7F94-8582-45B1-8AF9-5A2A44DADE23}" type="datetimeFigureOut">
              <a:rPr lang="fr-BE" smtClean="0"/>
              <a:t>16-01-23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A72C45-8D50-A804-B11C-A7543EF54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C127E8-879B-4541-4BDB-62CE7D767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6F731-5B74-43A9-875B-834E1785C1B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5964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54C804BA-D71F-16C3-8E3C-49D74CC77D41}"/>
              </a:ext>
            </a:extLst>
          </p:cNvPr>
          <p:cNvSpPr txBox="1"/>
          <p:nvPr/>
        </p:nvSpPr>
        <p:spPr>
          <a:xfrm>
            <a:off x="3965510" y="1184988"/>
            <a:ext cx="460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Add</a:t>
            </a:r>
            <a:r>
              <a:rPr lang="fr-BE" dirty="0"/>
              <a:t> perso </a:t>
            </a:r>
            <a:r>
              <a:rPr lang="fr-BE" dirty="0" err="1"/>
              <a:t>tracking</a:t>
            </a:r>
            <a:r>
              <a:rPr lang="fr-BE" dirty="0"/>
              <a:t> (</a:t>
            </a:r>
            <a:r>
              <a:rPr lang="fr-BE" dirty="0" err="1"/>
              <a:t>refresh</a:t>
            </a:r>
            <a:r>
              <a:rPr lang="fr-BE" dirty="0"/>
              <a:t> </a:t>
            </a:r>
            <a:r>
              <a:rPr lang="fr-BE" dirty="0" err="1"/>
              <a:t>windows</a:t>
            </a:r>
            <a:r>
              <a:rPr lang="fr-BE" dirty="0"/>
              <a:t>, </a:t>
            </a:r>
            <a:r>
              <a:rPr lang="fr-BE" dirty="0" err="1"/>
              <a:t>scrollbar</a:t>
            </a:r>
            <a:r>
              <a:rPr lang="fr-BE" dirty="0"/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C0953AB-0067-E6F6-B1B6-70837F3AC434}"/>
              </a:ext>
            </a:extLst>
          </p:cNvPr>
          <p:cNvSpPr txBox="1"/>
          <p:nvPr/>
        </p:nvSpPr>
        <p:spPr>
          <a:xfrm>
            <a:off x="3977756" y="1801197"/>
            <a:ext cx="502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Add</a:t>
            </a:r>
            <a:r>
              <a:rPr lang="fr-BE" dirty="0"/>
              <a:t> </a:t>
            </a:r>
            <a:r>
              <a:rPr lang="fr-BE" dirty="0" err="1"/>
              <a:t>map</a:t>
            </a:r>
            <a:r>
              <a:rPr lang="fr-BE" dirty="0"/>
              <a:t> clicks (show </a:t>
            </a:r>
            <a:r>
              <a:rPr lang="fr-BE" dirty="0" err="1"/>
              <a:t>coords</a:t>
            </a:r>
            <a:r>
              <a:rPr lang="fr-BE" dirty="0"/>
              <a:t>, show clicks, </a:t>
            </a:r>
            <a:r>
              <a:rPr lang="fr-BE" dirty="0" err="1"/>
              <a:t>del</a:t>
            </a:r>
            <a:r>
              <a:rPr lang="fr-BE" dirty="0"/>
              <a:t>, </a:t>
            </a:r>
            <a:r>
              <a:rPr lang="fr-BE" dirty="0" err="1"/>
              <a:t>add</a:t>
            </a:r>
            <a:r>
              <a:rPr lang="fr-BE" dirty="0"/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CDC3B78-6BFB-2BE5-88BC-79A5BE191457}"/>
              </a:ext>
            </a:extLst>
          </p:cNvPr>
          <p:cNvSpPr txBox="1"/>
          <p:nvPr/>
        </p:nvSpPr>
        <p:spPr>
          <a:xfrm>
            <a:off x="3953262" y="2314768"/>
            <a:ext cx="9642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Add</a:t>
            </a:r>
            <a:r>
              <a:rPr lang="fr-BE" dirty="0"/>
              <a:t> </a:t>
            </a:r>
            <a:r>
              <a:rPr lang="fr-BE" dirty="0" err="1"/>
              <a:t>maps</a:t>
            </a:r>
            <a:r>
              <a:rPr lang="fr-BE" dirty="0"/>
              <a:t> </a:t>
            </a:r>
            <a:r>
              <a:rPr lang="fr-BE" dirty="0" err="1"/>
              <a:t>path</a:t>
            </a:r>
            <a:r>
              <a:rPr lang="fr-BE" dirty="0"/>
              <a:t> (show </a:t>
            </a:r>
            <a:r>
              <a:rPr lang="fr-BE" dirty="0" err="1"/>
              <a:t>path</a:t>
            </a:r>
            <a:r>
              <a:rPr lang="fr-BE" dirty="0"/>
              <a:t> like perso, show </a:t>
            </a:r>
            <a:r>
              <a:rPr lang="fr-BE" dirty="0" err="1"/>
              <a:t>associated</a:t>
            </a:r>
            <a:r>
              <a:rPr lang="fr-BE" dirty="0"/>
              <a:t> </a:t>
            </a:r>
            <a:r>
              <a:rPr lang="fr-BE" dirty="0" err="1"/>
              <a:t>maps</a:t>
            </a:r>
            <a:r>
              <a:rPr lang="fr-BE" dirty="0"/>
              <a:t>, </a:t>
            </a:r>
            <a:r>
              <a:rPr lang="fr-BE" dirty="0" err="1"/>
              <a:t>add</a:t>
            </a:r>
            <a:r>
              <a:rPr lang="fr-BE" dirty="0"/>
              <a:t>/</a:t>
            </a:r>
            <a:r>
              <a:rPr lang="fr-BE" dirty="0" err="1"/>
              <a:t>delete</a:t>
            </a:r>
            <a:r>
              <a:rPr lang="fr-BE" dirty="0"/>
              <a:t> </a:t>
            </a:r>
            <a:r>
              <a:rPr lang="fr-BE" dirty="0" err="1"/>
              <a:t>maps</a:t>
            </a:r>
            <a:r>
              <a:rPr lang="fr-BE" dirty="0"/>
              <a:t>, </a:t>
            </a:r>
            <a:r>
              <a:rPr lang="fr-BE" dirty="0" err="1"/>
              <a:t>add</a:t>
            </a:r>
            <a:r>
              <a:rPr lang="fr-BE" dirty="0"/>
              <a:t>/</a:t>
            </a:r>
            <a:r>
              <a:rPr lang="fr-BE" dirty="0" err="1"/>
              <a:t>delete</a:t>
            </a:r>
            <a:r>
              <a:rPr lang="fr-BE" dirty="0"/>
              <a:t>/</a:t>
            </a:r>
            <a:r>
              <a:rPr lang="fr-BE" dirty="0" err="1"/>
              <a:t>edit</a:t>
            </a:r>
            <a:r>
              <a:rPr lang="fr-BE" dirty="0"/>
              <a:t> </a:t>
            </a:r>
            <a:r>
              <a:rPr lang="fr-BE" dirty="0" err="1"/>
              <a:t>path</a:t>
            </a:r>
            <a:endParaRPr lang="fr-BE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509A5BA-D95A-5206-B199-1527E42F4395}"/>
              </a:ext>
            </a:extLst>
          </p:cNvPr>
          <p:cNvSpPr txBox="1"/>
          <p:nvPr/>
        </p:nvSpPr>
        <p:spPr>
          <a:xfrm>
            <a:off x="3953262" y="2826795"/>
            <a:ext cx="175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Options d’</a:t>
            </a:r>
            <a:r>
              <a:rPr lang="fr-BE" dirty="0" err="1"/>
              <a:t>arret</a:t>
            </a:r>
            <a:r>
              <a:rPr lang="fr-BE" dirty="0"/>
              <a:t> ?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0A81A98-C0A9-6468-B13E-0457A3AB18AB}"/>
              </a:ext>
            </a:extLst>
          </p:cNvPr>
          <p:cNvGrpSpPr/>
          <p:nvPr/>
        </p:nvGrpSpPr>
        <p:grpSpPr>
          <a:xfrm>
            <a:off x="3683258" y="331843"/>
            <a:ext cx="4825483" cy="6187923"/>
            <a:chOff x="3683258" y="331843"/>
            <a:chExt cx="4825483" cy="618792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F320CA-60E3-5BD6-37DD-C80F13AA0499}"/>
                </a:ext>
              </a:extLst>
            </p:cNvPr>
            <p:cNvSpPr/>
            <p:nvPr/>
          </p:nvSpPr>
          <p:spPr>
            <a:xfrm>
              <a:off x="3683259" y="338234"/>
              <a:ext cx="4825482" cy="61815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5307B0-6909-1FE0-925B-A2776F0A977E}"/>
                </a:ext>
              </a:extLst>
            </p:cNvPr>
            <p:cNvSpPr/>
            <p:nvPr/>
          </p:nvSpPr>
          <p:spPr>
            <a:xfrm>
              <a:off x="3683258" y="338234"/>
              <a:ext cx="1177213" cy="503851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>
                  <a:solidFill>
                    <a:schemeClr val="tx1"/>
                  </a:solidFill>
                </a:rPr>
                <a:t>Général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13BA24-3A3A-BA08-C0C5-84E68B1E773E}"/>
                </a:ext>
              </a:extLst>
            </p:cNvPr>
            <p:cNvSpPr/>
            <p:nvPr/>
          </p:nvSpPr>
          <p:spPr>
            <a:xfrm>
              <a:off x="6037683" y="331845"/>
              <a:ext cx="1177213" cy="5038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>
                  <a:solidFill>
                    <a:schemeClr val="tx1"/>
                  </a:solidFill>
                </a:rPr>
                <a:t>Perso1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327D9C3-6C85-A687-75A6-CD1634E067D3}"/>
                </a:ext>
              </a:extLst>
            </p:cNvPr>
            <p:cNvSpPr/>
            <p:nvPr/>
          </p:nvSpPr>
          <p:spPr>
            <a:xfrm>
              <a:off x="7214896" y="331843"/>
              <a:ext cx="1177213" cy="5038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>
                  <a:solidFill>
                    <a:schemeClr val="tx1"/>
                  </a:solidFill>
                </a:rPr>
                <a:t>Perso2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53A7F9-7DD1-8E63-B9AA-A2FCBDD943E2}"/>
                </a:ext>
              </a:extLst>
            </p:cNvPr>
            <p:cNvSpPr/>
            <p:nvPr/>
          </p:nvSpPr>
          <p:spPr>
            <a:xfrm>
              <a:off x="4860471" y="337468"/>
              <a:ext cx="1177213" cy="5038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>
                  <a:solidFill>
                    <a:schemeClr val="tx1"/>
                  </a:solidFill>
                </a:rPr>
                <a:t>Settings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122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EC79525C-0C9D-FBE7-D113-250FED854CED}"/>
              </a:ext>
            </a:extLst>
          </p:cNvPr>
          <p:cNvGrpSpPr/>
          <p:nvPr/>
        </p:nvGrpSpPr>
        <p:grpSpPr>
          <a:xfrm>
            <a:off x="3683258" y="331843"/>
            <a:ext cx="4825483" cy="6187923"/>
            <a:chOff x="3683258" y="331843"/>
            <a:chExt cx="4825483" cy="618792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D3720AC-95D4-A8EC-0A04-2442167F76FD}"/>
                </a:ext>
              </a:extLst>
            </p:cNvPr>
            <p:cNvSpPr/>
            <p:nvPr/>
          </p:nvSpPr>
          <p:spPr>
            <a:xfrm>
              <a:off x="3683259" y="338234"/>
              <a:ext cx="4825482" cy="61815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EDDA0A-52B0-1195-999A-A7D45349CE4B}"/>
                </a:ext>
              </a:extLst>
            </p:cNvPr>
            <p:cNvSpPr/>
            <p:nvPr/>
          </p:nvSpPr>
          <p:spPr>
            <a:xfrm>
              <a:off x="3683258" y="338234"/>
              <a:ext cx="1177213" cy="5038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>
                  <a:solidFill>
                    <a:schemeClr val="tx1"/>
                  </a:solidFill>
                </a:rPr>
                <a:t>Général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CF3291-9CA3-C5CA-A2C6-EC27F2C6B121}"/>
                </a:ext>
              </a:extLst>
            </p:cNvPr>
            <p:cNvSpPr/>
            <p:nvPr/>
          </p:nvSpPr>
          <p:spPr>
            <a:xfrm>
              <a:off x="6037683" y="331845"/>
              <a:ext cx="1177213" cy="5038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>
                  <a:solidFill>
                    <a:schemeClr val="tx1"/>
                  </a:solidFill>
                </a:rPr>
                <a:t>Perso1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27B93D4-F484-B332-D9CB-2E95B2967C55}"/>
                </a:ext>
              </a:extLst>
            </p:cNvPr>
            <p:cNvSpPr/>
            <p:nvPr/>
          </p:nvSpPr>
          <p:spPr>
            <a:xfrm>
              <a:off x="7214896" y="331843"/>
              <a:ext cx="1177213" cy="5038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>
                  <a:solidFill>
                    <a:schemeClr val="tx1"/>
                  </a:solidFill>
                </a:rPr>
                <a:t>Perso2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5AED6A1-78BA-F6FC-5644-0EF90308AE73}"/>
                </a:ext>
              </a:extLst>
            </p:cNvPr>
            <p:cNvSpPr/>
            <p:nvPr/>
          </p:nvSpPr>
          <p:spPr>
            <a:xfrm>
              <a:off x="4860471" y="337468"/>
              <a:ext cx="1177213" cy="503851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>
                  <a:solidFill>
                    <a:schemeClr val="tx1"/>
                  </a:solidFill>
                </a:rPr>
                <a:t>Settings</a:t>
              </a:r>
            </a:p>
          </p:txBody>
        </p:sp>
      </p:grpSp>
      <p:sp>
        <p:nvSpPr>
          <p:cNvPr id="12" name="ZoneTexte 11">
            <a:extLst>
              <a:ext uri="{FF2B5EF4-FFF2-40B4-BE49-F238E27FC236}">
                <a16:creationId xmlns:a16="http://schemas.microsoft.com/office/drawing/2014/main" id="{AFF7E9DD-D409-99A0-537A-109C803AE6C0}"/>
              </a:ext>
            </a:extLst>
          </p:cNvPr>
          <p:cNvSpPr txBox="1"/>
          <p:nvPr/>
        </p:nvSpPr>
        <p:spPr>
          <a:xfrm>
            <a:off x="4009011" y="1705956"/>
            <a:ext cx="1054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Calibrage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8254E4-7CA0-B4FF-FF99-B521F6E8F86C}"/>
              </a:ext>
            </a:extLst>
          </p:cNvPr>
          <p:cNvSpPr txBox="1"/>
          <p:nvPr/>
        </p:nvSpPr>
        <p:spPr>
          <a:xfrm>
            <a:off x="4009011" y="2081677"/>
            <a:ext cx="343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Mode (light </a:t>
            </a:r>
            <a:r>
              <a:rPr lang="fr-BE" dirty="0" err="1"/>
              <a:t>dark</a:t>
            </a:r>
            <a:r>
              <a:rPr lang="fr-BE" dirty="0"/>
              <a:t> + pop-up ou non)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10AFB44-D2D4-3BF7-8060-0BA5E4CB32F7}"/>
              </a:ext>
            </a:extLst>
          </p:cNvPr>
          <p:cNvSpPr txBox="1"/>
          <p:nvPr/>
        </p:nvSpPr>
        <p:spPr>
          <a:xfrm>
            <a:off x="4083891" y="1171769"/>
            <a:ext cx="107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Shortcuts</a:t>
            </a:r>
            <a:endParaRPr lang="fr-BE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D9779C2-024F-5613-1F1A-5AE52963A92A}"/>
              </a:ext>
            </a:extLst>
          </p:cNvPr>
          <p:cNvSpPr txBox="1"/>
          <p:nvPr/>
        </p:nvSpPr>
        <p:spPr>
          <a:xfrm>
            <a:off x="4034332" y="2506365"/>
            <a:ext cx="117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Safe </a:t>
            </a:r>
            <a:r>
              <a:rPr lang="fr-BE" dirty="0" err="1"/>
              <a:t>touch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24624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12164C0D-55C0-1332-D0D3-0E055DCCE032}"/>
              </a:ext>
            </a:extLst>
          </p:cNvPr>
          <p:cNvGrpSpPr/>
          <p:nvPr/>
        </p:nvGrpSpPr>
        <p:grpSpPr>
          <a:xfrm>
            <a:off x="3683258" y="331843"/>
            <a:ext cx="4825483" cy="6187923"/>
            <a:chOff x="3683258" y="331843"/>
            <a:chExt cx="4825483" cy="61879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05D14E4-1750-90F8-9E0E-B4A0DBA1E0F2}"/>
                </a:ext>
              </a:extLst>
            </p:cNvPr>
            <p:cNvSpPr/>
            <p:nvPr/>
          </p:nvSpPr>
          <p:spPr>
            <a:xfrm>
              <a:off x="3683259" y="338234"/>
              <a:ext cx="4825482" cy="61815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B509EE-7469-36FF-EE93-F8B72DFCC069}"/>
                </a:ext>
              </a:extLst>
            </p:cNvPr>
            <p:cNvSpPr/>
            <p:nvPr/>
          </p:nvSpPr>
          <p:spPr>
            <a:xfrm>
              <a:off x="3683258" y="338234"/>
              <a:ext cx="1177213" cy="5038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>
                  <a:solidFill>
                    <a:schemeClr val="tx1"/>
                  </a:solidFill>
                </a:rPr>
                <a:t>Général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6C0690F-F643-2BAF-76EE-444DBB19900D}"/>
                </a:ext>
              </a:extLst>
            </p:cNvPr>
            <p:cNvSpPr/>
            <p:nvPr/>
          </p:nvSpPr>
          <p:spPr>
            <a:xfrm>
              <a:off x="6037683" y="331845"/>
              <a:ext cx="1177213" cy="503851"/>
            </a:xfrm>
            <a:prstGeom prst="rect">
              <a:avLst/>
            </a:prstGeom>
            <a:solidFill>
              <a:srgbClr val="92D05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>
                  <a:solidFill>
                    <a:schemeClr val="tx1"/>
                  </a:solidFill>
                </a:rPr>
                <a:t>Perso1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AF4209-3CEB-929D-B849-B78E84159B1B}"/>
                </a:ext>
              </a:extLst>
            </p:cNvPr>
            <p:cNvSpPr/>
            <p:nvPr/>
          </p:nvSpPr>
          <p:spPr>
            <a:xfrm>
              <a:off x="7214896" y="331843"/>
              <a:ext cx="1177213" cy="5038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>
                  <a:solidFill>
                    <a:schemeClr val="tx1"/>
                  </a:solidFill>
                </a:rPr>
                <a:t>Perso2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7A1C83-8F27-F128-3813-60D5AAF370E2}"/>
                </a:ext>
              </a:extLst>
            </p:cNvPr>
            <p:cNvSpPr/>
            <p:nvPr/>
          </p:nvSpPr>
          <p:spPr>
            <a:xfrm>
              <a:off x="4860471" y="337468"/>
              <a:ext cx="1177213" cy="5038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BE" dirty="0">
                  <a:solidFill>
                    <a:schemeClr val="tx1"/>
                  </a:solidFill>
                </a:rPr>
                <a:t>Settings</a:t>
              </a: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663B1A87-ABFB-77CF-D873-7E08805ADB84}"/>
              </a:ext>
            </a:extLst>
          </p:cNvPr>
          <p:cNvSpPr txBox="1"/>
          <p:nvPr/>
        </p:nvSpPr>
        <p:spPr>
          <a:xfrm>
            <a:off x="4083891" y="1171769"/>
            <a:ext cx="8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Set pos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3CEBD29-086C-FC76-84CB-C42DBF0AC02F}"/>
              </a:ext>
            </a:extLst>
          </p:cNvPr>
          <p:cNvSpPr txBox="1"/>
          <p:nvPr/>
        </p:nvSpPr>
        <p:spPr>
          <a:xfrm>
            <a:off x="4049907" y="1623347"/>
            <a:ext cx="935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Set </a:t>
            </a:r>
            <a:r>
              <a:rPr lang="fr-BE" dirty="0" err="1"/>
              <a:t>dest</a:t>
            </a:r>
            <a:endParaRPr lang="fr-BE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780CFC1-CDDB-459A-A342-1C87BBA23694}"/>
              </a:ext>
            </a:extLst>
          </p:cNvPr>
          <p:cNvSpPr txBox="1"/>
          <p:nvPr/>
        </p:nvSpPr>
        <p:spPr>
          <a:xfrm>
            <a:off x="5728495" y="1686885"/>
            <a:ext cx="73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Travel</a:t>
            </a:r>
            <a:endParaRPr lang="fr-BE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D4B616D-E75A-AAD7-6D7C-B92CFA5C9EA8}"/>
              </a:ext>
            </a:extLst>
          </p:cNvPr>
          <p:cNvSpPr txBox="1"/>
          <p:nvPr/>
        </p:nvSpPr>
        <p:spPr>
          <a:xfrm>
            <a:off x="5449077" y="1171769"/>
            <a:ext cx="1084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Show pos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19D9B83-FB09-9908-F002-6B3427DD482C}"/>
              </a:ext>
            </a:extLst>
          </p:cNvPr>
          <p:cNvSpPr txBox="1"/>
          <p:nvPr/>
        </p:nvSpPr>
        <p:spPr>
          <a:xfrm>
            <a:off x="3980496" y="4063830"/>
            <a:ext cx="245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Options d’interruption ?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1A03B73-6193-1DC7-E2A3-F38632413AE3}"/>
              </a:ext>
            </a:extLst>
          </p:cNvPr>
          <p:cNvSpPr txBox="1"/>
          <p:nvPr/>
        </p:nvSpPr>
        <p:spPr>
          <a:xfrm>
            <a:off x="4049907" y="4495990"/>
            <a:ext cx="1755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Options d’arrêt ?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A193D3E-D3ED-B700-58B0-3CD43D20722B}"/>
              </a:ext>
            </a:extLst>
          </p:cNvPr>
          <p:cNvSpPr txBox="1"/>
          <p:nvPr/>
        </p:nvSpPr>
        <p:spPr>
          <a:xfrm>
            <a:off x="3980496" y="2404609"/>
            <a:ext cx="139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 err="1"/>
              <a:t>Map</a:t>
            </a:r>
            <a:r>
              <a:rPr lang="fr-BE" dirty="0"/>
              <a:t> </a:t>
            </a:r>
            <a:r>
              <a:rPr lang="fr-BE" dirty="0" err="1"/>
              <a:t>farming</a:t>
            </a:r>
            <a:endParaRPr lang="fr-BE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0B1E3C0-8CFD-31D8-5EBB-F5BE0DB7F6E7}"/>
              </a:ext>
            </a:extLst>
          </p:cNvPr>
          <p:cNvSpPr txBox="1"/>
          <p:nvPr/>
        </p:nvSpPr>
        <p:spPr>
          <a:xfrm>
            <a:off x="3890300" y="2913236"/>
            <a:ext cx="138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dirty="0"/>
              <a:t>Path </a:t>
            </a:r>
            <a:r>
              <a:rPr lang="fr-BE" dirty="0" err="1"/>
              <a:t>farming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512096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Grand écran</PresentationFormat>
  <Paragraphs>28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Sacha Defrère</dc:creator>
  <cp:lastModifiedBy>Sacha Defrère</cp:lastModifiedBy>
  <cp:revision>2</cp:revision>
  <dcterms:created xsi:type="dcterms:W3CDTF">2023-01-15T23:04:14Z</dcterms:created>
  <dcterms:modified xsi:type="dcterms:W3CDTF">2023-01-16T18:12:33Z</dcterms:modified>
</cp:coreProperties>
</file>