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2686963" cy="31683325"/>
  <p:notesSz cx="6858000" cy="9144000"/>
  <p:defaultTextStyle>
    <a:defPPr>
      <a:defRPr lang="en-US"/>
    </a:defPPr>
    <a:lvl1pPr marL="0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53428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06857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60285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13714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67142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320571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73999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427428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02">
          <p15:clr>
            <a:srgbClr val="A4A3A4"/>
          </p15:clr>
        </p15:guide>
        <p15:guide id="2" orient="horz" pos="9515">
          <p15:clr>
            <a:srgbClr val="A4A3A4"/>
          </p15:clr>
        </p15:guide>
        <p15:guide id="3" orient="horz" pos="1420">
          <p15:clr>
            <a:srgbClr val="A4A3A4"/>
          </p15:clr>
        </p15:guide>
        <p15:guide id="4" pos="6985">
          <p15:clr>
            <a:srgbClr val="A4A3A4"/>
          </p15:clr>
        </p15:guide>
        <p15:guide id="5" pos="13507">
          <p15:clr>
            <a:srgbClr val="A4A3A4"/>
          </p15:clr>
        </p15:guide>
        <p15:guide id="6" pos="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39"/>
    <p:restoredTop sz="94415"/>
  </p:normalViewPr>
  <p:slideViewPr>
    <p:cSldViewPr snapToGrid="0" snapToObjects="1" showGuides="1">
      <p:cViewPr varScale="1">
        <p:scale>
          <a:sx n="32" d="100"/>
          <a:sy n="32" d="100"/>
        </p:scale>
        <p:origin x="4944" y="184"/>
      </p:cViewPr>
      <p:guideLst>
        <p:guide orient="horz" pos="17802"/>
        <p:guide orient="horz" pos="9515"/>
        <p:guide orient="horz" pos="1420"/>
        <p:guide pos="6985"/>
        <p:guide pos="13507"/>
        <p:guide pos="7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13940-ED6E-1B4C-857A-D111818B4F7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CFCBE-A112-A64A-BE1B-43720A67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60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8AF-FE53-484D-8F0D-E035CE5698F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85800"/>
            <a:ext cx="245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2CAC4-EF03-2D4A-8D5E-C3DE1FEA3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3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522" y="9842369"/>
            <a:ext cx="19283919" cy="6791379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3045" y="17953884"/>
            <a:ext cx="15880874" cy="80968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3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06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6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1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6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20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7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27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1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48048" y="1268804"/>
            <a:ext cx="5104567" cy="27033504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4348" y="1268804"/>
            <a:ext cx="14935584" cy="27033504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7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4" y="20359472"/>
            <a:ext cx="19283919" cy="6292660"/>
          </a:xfrm>
        </p:spPr>
        <p:txBody>
          <a:bodyPr anchor="t"/>
          <a:lstStyle>
            <a:lvl1pPr algn="l">
              <a:defRPr sz="136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2114" y="13428747"/>
            <a:ext cx="19283919" cy="6930725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5342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106857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6028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1371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76714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320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87399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42742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9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4348" y="7392778"/>
            <a:ext cx="10020075" cy="20909530"/>
          </a:xfrm>
        </p:spPr>
        <p:txBody>
          <a:bodyPr/>
          <a:lstStyle>
            <a:lvl1pPr>
              <a:defRPr sz="9500"/>
            </a:lvl1pPr>
            <a:lvl2pPr>
              <a:defRPr sz="82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32540" y="7392778"/>
            <a:ext cx="10020075" cy="20909530"/>
          </a:xfrm>
        </p:spPr>
        <p:txBody>
          <a:bodyPr/>
          <a:lstStyle>
            <a:lvl1pPr>
              <a:defRPr sz="9500"/>
            </a:lvl1pPr>
            <a:lvl2pPr>
              <a:defRPr sz="82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348" y="7092080"/>
            <a:ext cx="10024015" cy="2955641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53428" indent="0">
              <a:buNone/>
              <a:defRPr sz="6800" b="1"/>
            </a:lvl2pPr>
            <a:lvl3pPr marL="3106857" indent="0">
              <a:buNone/>
              <a:defRPr sz="6100" b="1"/>
            </a:lvl3pPr>
            <a:lvl4pPr marL="4660285" indent="0">
              <a:buNone/>
              <a:defRPr sz="5400" b="1"/>
            </a:lvl4pPr>
            <a:lvl5pPr marL="6213714" indent="0">
              <a:buNone/>
              <a:defRPr sz="5400" b="1"/>
            </a:lvl5pPr>
            <a:lvl6pPr marL="7767142" indent="0">
              <a:buNone/>
              <a:defRPr sz="5400" b="1"/>
            </a:lvl6pPr>
            <a:lvl7pPr marL="9320571" indent="0">
              <a:buNone/>
              <a:defRPr sz="5400" b="1"/>
            </a:lvl7pPr>
            <a:lvl8pPr marL="10873999" indent="0">
              <a:buNone/>
              <a:defRPr sz="5400" b="1"/>
            </a:lvl8pPr>
            <a:lvl9pPr marL="12427428" indent="0">
              <a:buNone/>
              <a:defRPr sz="54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4348" y="10047721"/>
            <a:ext cx="10024015" cy="18254585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4663" y="7092080"/>
            <a:ext cx="10027953" cy="2955641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53428" indent="0">
              <a:buNone/>
              <a:defRPr sz="6800" b="1"/>
            </a:lvl2pPr>
            <a:lvl3pPr marL="3106857" indent="0">
              <a:buNone/>
              <a:defRPr sz="6100" b="1"/>
            </a:lvl3pPr>
            <a:lvl4pPr marL="4660285" indent="0">
              <a:buNone/>
              <a:defRPr sz="5400" b="1"/>
            </a:lvl4pPr>
            <a:lvl5pPr marL="6213714" indent="0">
              <a:buNone/>
              <a:defRPr sz="5400" b="1"/>
            </a:lvl5pPr>
            <a:lvl6pPr marL="7767142" indent="0">
              <a:buNone/>
              <a:defRPr sz="5400" b="1"/>
            </a:lvl6pPr>
            <a:lvl7pPr marL="9320571" indent="0">
              <a:buNone/>
              <a:defRPr sz="5400" b="1"/>
            </a:lvl7pPr>
            <a:lvl8pPr marL="10873999" indent="0">
              <a:buNone/>
              <a:defRPr sz="5400" b="1"/>
            </a:lvl8pPr>
            <a:lvl9pPr marL="12427428" indent="0">
              <a:buNone/>
              <a:defRPr sz="54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24663" y="10047721"/>
            <a:ext cx="10027953" cy="18254585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8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5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349" y="1261466"/>
            <a:ext cx="7463855" cy="5368563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9972" y="1261468"/>
            <a:ext cx="12682643" cy="27040840"/>
          </a:xfrm>
        </p:spPr>
        <p:txBody>
          <a:bodyPr/>
          <a:lstStyle>
            <a:lvl1pPr>
              <a:defRPr sz="10900"/>
            </a:lvl1pPr>
            <a:lvl2pPr>
              <a:defRPr sz="9500"/>
            </a:lvl2pPr>
            <a:lvl3pPr>
              <a:defRPr sz="82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4349" y="6630031"/>
            <a:ext cx="7463855" cy="21672277"/>
          </a:xfrm>
        </p:spPr>
        <p:txBody>
          <a:bodyPr/>
          <a:lstStyle>
            <a:lvl1pPr marL="0" indent="0">
              <a:buNone/>
              <a:defRPr sz="4800"/>
            </a:lvl1pPr>
            <a:lvl2pPr marL="1553428" indent="0">
              <a:buNone/>
              <a:defRPr sz="4100"/>
            </a:lvl2pPr>
            <a:lvl3pPr marL="3106857" indent="0">
              <a:buNone/>
              <a:defRPr sz="3400"/>
            </a:lvl3pPr>
            <a:lvl4pPr marL="4660285" indent="0">
              <a:buNone/>
              <a:defRPr sz="3100"/>
            </a:lvl4pPr>
            <a:lvl5pPr marL="6213714" indent="0">
              <a:buNone/>
              <a:defRPr sz="3100"/>
            </a:lvl5pPr>
            <a:lvl6pPr marL="7767142" indent="0">
              <a:buNone/>
              <a:defRPr sz="3100"/>
            </a:lvl6pPr>
            <a:lvl7pPr marL="9320571" indent="0">
              <a:buNone/>
              <a:defRPr sz="3100"/>
            </a:lvl7pPr>
            <a:lvl8pPr marL="10873999" indent="0">
              <a:buNone/>
              <a:defRPr sz="3100"/>
            </a:lvl8pPr>
            <a:lvl9pPr marL="12427428" indent="0">
              <a:buNone/>
              <a:defRPr sz="31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7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6803" y="22178328"/>
            <a:ext cx="13612178" cy="261827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46803" y="2830964"/>
            <a:ext cx="13612178" cy="19009995"/>
          </a:xfrm>
        </p:spPr>
        <p:txBody>
          <a:bodyPr/>
          <a:lstStyle>
            <a:lvl1pPr marL="0" indent="0">
              <a:buNone/>
              <a:defRPr sz="10900"/>
            </a:lvl1pPr>
            <a:lvl2pPr marL="1553428" indent="0">
              <a:buNone/>
              <a:defRPr sz="9500"/>
            </a:lvl2pPr>
            <a:lvl3pPr marL="3106857" indent="0">
              <a:buNone/>
              <a:defRPr sz="8200"/>
            </a:lvl3pPr>
            <a:lvl4pPr marL="4660285" indent="0">
              <a:buNone/>
              <a:defRPr sz="6800"/>
            </a:lvl4pPr>
            <a:lvl5pPr marL="6213714" indent="0">
              <a:buNone/>
              <a:defRPr sz="6800"/>
            </a:lvl5pPr>
            <a:lvl6pPr marL="7767142" indent="0">
              <a:buNone/>
              <a:defRPr sz="6800"/>
            </a:lvl6pPr>
            <a:lvl7pPr marL="9320571" indent="0">
              <a:buNone/>
              <a:defRPr sz="6800"/>
            </a:lvl7pPr>
            <a:lvl8pPr marL="10873999" indent="0">
              <a:buNone/>
              <a:defRPr sz="6800"/>
            </a:lvl8pPr>
            <a:lvl9pPr marL="12427428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46803" y="24796605"/>
            <a:ext cx="13612178" cy="3718388"/>
          </a:xfrm>
        </p:spPr>
        <p:txBody>
          <a:bodyPr/>
          <a:lstStyle>
            <a:lvl1pPr marL="0" indent="0">
              <a:buNone/>
              <a:defRPr sz="4800"/>
            </a:lvl1pPr>
            <a:lvl2pPr marL="1553428" indent="0">
              <a:buNone/>
              <a:defRPr sz="4100"/>
            </a:lvl2pPr>
            <a:lvl3pPr marL="3106857" indent="0">
              <a:buNone/>
              <a:defRPr sz="3400"/>
            </a:lvl3pPr>
            <a:lvl4pPr marL="4660285" indent="0">
              <a:buNone/>
              <a:defRPr sz="3100"/>
            </a:lvl4pPr>
            <a:lvl5pPr marL="6213714" indent="0">
              <a:buNone/>
              <a:defRPr sz="3100"/>
            </a:lvl5pPr>
            <a:lvl6pPr marL="7767142" indent="0">
              <a:buNone/>
              <a:defRPr sz="3100"/>
            </a:lvl6pPr>
            <a:lvl7pPr marL="9320571" indent="0">
              <a:buNone/>
              <a:defRPr sz="3100"/>
            </a:lvl7pPr>
            <a:lvl8pPr marL="10873999" indent="0">
              <a:buNone/>
              <a:defRPr sz="3100"/>
            </a:lvl8pPr>
            <a:lvl9pPr marL="12427428" indent="0">
              <a:buNone/>
              <a:defRPr sz="31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4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4348" y="1268802"/>
            <a:ext cx="20418267" cy="5280554"/>
          </a:xfrm>
          <a:prstGeom prst="rect">
            <a:avLst/>
          </a:prstGeom>
        </p:spPr>
        <p:txBody>
          <a:bodyPr vert="horz" lIns="310686" tIns="155343" rIns="310686" bIns="155343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348" y="7392778"/>
            <a:ext cx="20418267" cy="20909530"/>
          </a:xfrm>
          <a:prstGeom prst="rect">
            <a:avLst/>
          </a:prstGeom>
        </p:spPr>
        <p:txBody>
          <a:bodyPr vert="horz" lIns="310686" tIns="155343" rIns="310686" bIns="155343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4348" y="29365751"/>
            <a:ext cx="5293625" cy="1686844"/>
          </a:xfrm>
          <a:prstGeom prst="rect">
            <a:avLst/>
          </a:prstGeom>
        </p:spPr>
        <p:txBody>
          <a:bodyPr vert="horz" lIns="310686" tIns="155343" rIns="310686" bIns="155343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DEB3-609E-6246-AB5C-3E842834490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379" y="29365751"/>
            <a:ext cx="7184205" cy="1686844"/>
          </a:xfrm>
          <a:prstGeom prst="rect">
            <a:avLst/>
          </a:prstGeom>
        </p:spPr>
        <p:txBody>
          <a:bodyPr vert="horz" lIns="310686" tIns="155343" rIns="310686" bIns="155343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58990" y="29365751"/>
            <a:ext cx="5293625" cy="1686844"/>
          </a:xfrm>
          <a:prstGeom prst="rect">
            <a:avLst/>
          </a:prstGeom>
        </p:spPr>
        <p:txBody>
          <a:bodyPr vert="horz" lIns="310686" tIns="155343" rIns="310686" bIns="155343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6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53428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5071" indent="-1165071" algn="l" defTabSz="1553428" rtl="0" eaLnBrk="1" latinLnBrk="0" hangingPunct="1">
        <a:spcBef>
          <a:spcPct val="20000"/>
        </a:spcBef>
        <a:buFont typeface="Arial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1pPr>
      <a:lvl2pPr marL="2524321" indent="-970893" algn="l" defTabSz="1553428" rtl="0" eaLnBrk="1" latinLnBrk="0" hangingPunct="1">
        <a:spcBef>
          <a:spcPct val="20000"/>
        </a:spcBef>
        <a:buFont typeface="Arial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83571" indent="-776714" algn="l" defTabSz="1553428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37000" indent="-776714" algn="l" defTabSz="1553428" rtl="0" eaLnBrk="1" latinLnBrk="0" hangingPunct="1">
        <a:spcBef>
          <a:spcPct val="20000"/>
        </a:spcBef>
        <a:buFont typeface="Arial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90428" indent="-776714" algn="l" defTabSz="1553428" rtl="0" eaLnBrk="1" latinLnBrk="0" hangingPunct="1">
        <a:spcBef>
          <a:spcPct val="20000"/>
        </a:spcBef>
        <a:buFont typeface="Arial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543856" indent="-776714" algn="l" defTabSz="1553428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97285" indent="-776714" algn="l" defTabSz="1553428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650713" indent="-776714" algn="l" defTabSz="1553428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204142" indent="-776714" algn="l" defTabSz="1553428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53428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06857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60285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13714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67142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320571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73999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427428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115887" y="11981131"/>
            <a:ext cx="225817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dirty="0" smtClean="0">
                <a:solidFill>
                  <a:srgbClr val="FF0000"/>
                </a:solidFill>
                <a:latin typeface="Permanent Marker" charset="0"/>
                <a:ea typeface="Permanent Marker" charset="0"/>
                <a:cs typeface="Permanent Marker" charset="0"/>
              </a:rPr>
              <a:t>Research</a:t>
            </a:r>
            <a:endParaRPr lang="en-US" sz="40000" dirty="0">
              <a:solidFill>
                <a:srgbClr val="FF0000"/>
              </a:solidFill>
              <a:latin typeface="Permanent Marker" charset="0"/>
              <a:ea typeface="Permanent Marker" charset="0"/>
              <a:cs typeface="Permanent Mark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115887" y="11981131"/>
            <a:ext cx="225817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dirty="0" smtClean="0">
                <a:solidFill>
                  <a:srgbClr val="FF0000"/>
                </a:solidFill>
                <a:latin typeface="Permanent Marker" charset="0"/>
                <a:ea typeface="Permanent Marker" charset="0"/>
                <a:cs typeface="Permanent Marker" charset="0"/>
              </a:rPr>
              <a:t>Research</a:t>
            </a:r>
            <a:endParaRPr lang="en-US" sz="40000" dirty="0">
              <a:solidFill>
                <a:srgbClr val="FF0000"/>
              </a:solidFill>
              <a:latin typeface="Permanent Marker" charset="0"/>
              <a:ea typeface="Permanent Marker" charset="0"/>
              <a:cs typeface="Permanent Mark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9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115887" y="11981131"/>
            <a:ext cx="225817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dirty="0" smtClean="0">
                <a:solidFill>
                  <a:srgbClr val="FF0000"/>
                </a:solidFill>
                <a:latin typeface="Permanent Marker" charset="0"/>
                <a:ea typeface="Permanent Marker" charset="0"/>
                <a:cs typeface="Permanent Marker" charset="0"/>
              </a:rPr>
              <a:t>Research</a:t>
            </a:r>
            <a:endParaRPr lang="en-US" sz="40000" dirty="0">
              <a:solidFill>
                <a:srgbClr val="FF0000"/>
              </a:solidFill>
              <a:latin typeface="Permanent Marker" charset="0"/>
              <a:ea typeface="Permanent Marker" charset="0"/>
              <a:cs typeface="Permanent Mark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115887" y="11981131"/>
            <a:ext cx="225817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dirty="0" smtClean="0">
                <a:solidFill>
                  <a:srgbClr val="FF0000"/>
                </a:solidFill>
                <a:latin typeface="Permanent Marker" charset="0"/>
                <a:ea typeface="Permanent Marker" charset="0"/>
                <a:cs typeface="Permanent Marker" charset="0"/>
              </a:rPr>
              <a:t>Research</a:t>
            </a:r>
            <a:endParaRPr lang="en-US" sz="40000" dirty="0">
              <a:solidFill>
                <a:srgbClr val="FF0000"/>
              </a:solidFill>
              <a:latin typeface="Permanent Marker" charset="0"/>
              <a:ea typeface="Permanent Marker" charset="0"/>
              <a:cs typeface="Permanent Mark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115887" y="11981131"/>
            <a:ext cx="225817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dirty="0" smtClean="0">
                <a:solidFill>
                  <a:srgbClr val="FF0000"/>
                </a:solidFill>
                <a:latin typeface="Permanent Marker" charset="0"/>
                <a:ea typeface="Permanent Marker" charset="0"/>
                <a:cs typeface="Permanent Marker" charset="0"/>
              </a:rPr>
              <a:t>Research</a:t>
            </a:r>
            <a:endParaRPr lang="en-US" sz="40000" dirty="0">
              <a:solidFill>
                <a:srgbClr val="FF0000"/>
              </a:solidFill>
              <a:latin typeface="Permanent Marker" charset="0"/>
              <a:ea typeface="Permanent Marker" charset="0"/>
              <a:cs typeface="Permanent Mark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115887" y="11981131"/>
            <a:ext cx="225817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dirty="0" smtClean="0">
                <a:solidFill>
                  <a:srgbClr val="FF0000"/>
                </a:solidFill>
                <a:latin typeface="Permanent Marker" charset="0"/>
                <a:ea typeface="Permanent Marker" charset="0"/>
                <a:cs typeface="Permanent Marker" charset="0"/>
              </a:rPr>
              <a:t>Research</a:t>
            </a:r>
            <a:endParaRPr lang="en-US" sz="40000" dirty="0">
              <a:solidFill>
                <a:srgbClr val="FF0000"/>
              </a:solidFill>
              <a:latin typeface="Permanent Marker" charset="0"/>
              <a:ea typeface="Permanent Marker" charset="0"/>
              <a:cs typeface="Permanent Mark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115887" y="11981131"/>
            <a:ext cx="225817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dirty="0" smtClean="0">
                <a:solidFill>
                  <a:srgbClr val="FF0000"/>
                </a:solidFill>
                <a:latin typeface="Permanent Marker" charset="0"/>
                <a:ea typeface="Permanent Marker" charset="0"/>
                <a:cs typeface="Permanent Marker" charset="0"/>
              </a:rPr>
              <a:t>Research</a:t>
            </a:r>
            <a:endParaRPr lang="en-US" sz="40000" dirty="0">
              <a:solidFill>
                <a:srgbClr val="FF0000"/>
              </a:solidFill>
              <a:latin typeface="Permanent Marker" charset="0"/>
              <a:ea typeface="Permanent Marker" charset="0"/>
              <a:cs typeface="Permanent Mark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115887" y="11981131"/>
            <a:ext cx="225817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dirty="0" smtClean="0">
                <a:solidFill>
                  <a:srgbClr val="FF0000"/>
                </a:solidFill>
                <a:latin typeface="Permanent Marker" charset="0"/>
                <a:ea typeface="Permanent Marker" charset="0"/>
                <a:cs typeface="Permanent Marker" charset="0"/>
              </a:rPr>
              <a:t>Research</a:t>
            </a:r>
            <a:endParaRPr lang="en-US" sz="40000" dirty="0">
              <a:solidFill>
                <a:srgbClr val="FF0000"/>
              </a:solidFill>
              <a:latin typeface="Permanent Marker" charset="0"/>
              <a:ea typeface="Permanent Marker" charset="0"/>
              <a:cs typeface="Permanent Mark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115887" y="11981131"/>
            <a:ext cx="225817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dirty="0" smtClean="0">
                <a:solidFill>
                  <a:srgbClr val="FF0000"/>
                </a:solidFill>
                <a:latin typeface="Permanent Marker" charset="0"/>
                <a:ea typeface="Permanent Marker" charset="0"/>
                <a:cs typeface="Permanent Marker" charset="0"/>
              </a:rPr>
              <a:t>Research</a:t>
            </a:r>
            <a:endParaRPr lang="en-US" sz="40000" dirty="0">
              <a:solidFill>
                <a:srgbClr val="FF0000"/>
              </a:solidFill>
              <a:latin typeface="Permanent Marker" charset="0"/>
              <a:ea typeface="Permanent Marker" charset="0"/>
              <a:cs typeface="Permanent Mark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9</Words>
  <Application>Microsoft Macintosh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Permanent Marker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Amsterdam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Sacha Epskamp</dc:creator>
  <cp:lastModifiedBy>Sacha Epskamp</cp:lastModifiedBy>
  <cp:revision>215</cp:revision>
  <cp:lastPrinted>2018-05-22T06:56:57Z</cp:lastPrinted>
  <dcterms:created xsi:type="dcterms:W3CDTF">2018-05-04T08:11:56Z</dcterms:created>
  <dcterms:modified xsi:type="dcterms:W3CDTF">2018-05-22T07:06:13Z</dcterms:modified>
</cp:coreProperties>
</file>