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112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80f26f5d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80f26f5d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80f26f5d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80f26f5d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0f26f5d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0f26f5d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80f26f5d2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80f26f5d2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Départ en prospection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Daphna et Raphaël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713275" y="1464925"/>
            <a:ext cx="3297600" cy="31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Dates : semaine du Lundi 24 février (idéalement lundi mais le propriétaire doit nous confirmer encore)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Aller : 7h44-9h19 : 35 euros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Retour : 17h48-19h20 : 49 euros</a:t>
            </a:r>
            <a:endParaRPr sz="12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723" y="487825"/>
            <a:ext cx="237585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873" y="313650"/>
            <a:ext cx="237585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L’endroit ?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39350" y="1637200"/>
            <a:ext cx="79305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Bécon les granits, 30 Km d’Angers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fr" sz="1800">
                <a:solidFill>
                  <a:schemeClr val="dk2"/>
                </a:solidFill>
              </a:rPr>
              <a:t>L’adresse exacte va nous être </a:t>
            </a:r>
            <a:endParaRPr sz="180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communiqué par le propriétaire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782" y="923275"/>
            <a:ext cx="282038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Caractéristiques du terrain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douches intérieures, abri,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gymnase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7000 euros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gestion exclusive du terrain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cuisine professionnelle (équipée)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à proximité des commerces et d’un hopital (25 min)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dirty="0"/>
              <a:t>camp 2024 CDC Ornella et Anouk avec qui nous avons pris contact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dirty="0"/>
              <a:t>Photos : https://drive.google.com/drive/folders/1CBa_Xgk7CH9TaWR8xZ9i_uO6N_FmIHFy?usp=drive_link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625200" y="12870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sommes en contact avec le propriétaire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(par téléphone surtout)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800" y="71472"/>
            <a:ext cx="2959451" cy="48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Affichage à l'écran (16:9)</PresentationFormat>
  <Paragraphs>22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Départ en prospection</vt:lpstr>
      <vt:lpstr>Dates : semaine du Lundi 24 février (idéalement lundi mais le propriétaire doit nous confirmer encore)  Aller : 7h44-9h19 : 35 euros  Retour : 17h48-19h20 : 49 euros</vt:lpstr>
      <vt:lpstr>L’endroit ?</vt:lpstr>
      <vt:lpstr>Caractéristiques du terrain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hanna.mandelcwajg</cp:lastModifiedBy>
  <cp:revision>1</cp:revision>
  <dcterms:modified xsi:type="dcterms:W3CDTF">2025-02-21T16:58:00Z</dcterms:modified>
</cp:coreProperties>
</file>