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3A1DD8-1888-438D-86A1-5016ED295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0040343-B506-47A8-8180-A39F24D03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8CAD46-133D-49E4-9B08-CDDE89B1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FA65-567C-48A8-954C-5C833A80D1C3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1AC0EF-5FBF-469F-8DC4-C577F569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468861-EB8F-49A8-B075-E0CD1DDC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3724-17CF-44CB-9CFE-5E20379E4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49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7718BE-6104-4AC5-BDC7-B93C8603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BCE2D2-F34C-41F6-B62B-8ACA4D648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21377-5CE7-4A6C-9E26-000B0D53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FA65-567C-48A8-954C-5C833A80D1C3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EE9AE0-6D17-4E1D-A48C-593666C1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2773BF-B497-4B99-9DC4-741E7807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3724-17CF-44CB-9CFE-5E20379E4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80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93B6E4B-6545-4FF6-AD57-CED8064CE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2BD4CA-F6F7-4353-9F71-EF1049199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E37B43-0D3C-4E7C-AED0-F00D4D7F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FA65-567C-48A8-954C-5C833A80D1C3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330780-F486-44BB-A3B9-119C0113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6467A-918E-4730-980F-FFFB215C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3724-17CF-44CB-9CFE-5E20379E4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38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42E177-DAB7-48A3-B956-66ABF93B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909629-6459-4DFE-8838-B674D7B09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702798-39C1-4ADC-AE0C-9132D6EC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FA65-567C-48A8-954C-5C833A80D1C3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32C632-7A76-43B6-9715-AE6209E8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A2B36C-F811-41B6-8B5D-C6A768E1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3724-17CF-44CB-9CFE-5E20379E4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27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63C84-27EF-4B1C-9D25-4FED5535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5465E0-FA1A-4EFF-8AF1-F438DD290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C9C262-3036-47A3-8166-5161C544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FA65-567C-48A8-954C-5C833A80D1C3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B971D6-5DDC-4292-A0A7-568FEBA9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64CB19-51D9-4C37-BA3F-5B4B6607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3724-17CF-44CB-9CFE-5E20379E4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02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5F9206-D8B5-43C6-AE24-69AA0FFA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00FAB4-A663-43B7-B9A3-6724673D3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FF0A42-0DF3-42F1-9031-DE4EBFFD3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82E2CB-04BD-42F0-9C89-5A32C984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FA65-567C-48A8-954C-5C833A80D1C3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7B1F8D-9BA5-481B-955E-176DAC3B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CA8745-7D07-4C23-B72E-4B6B37C3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3724-17CF-44CB-9CFE-5E20379E4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98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B04C8-EEC4-4273-BA3B-54E0E22B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77F609-D562-4CAF-BEBE-1384A6F6B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8C5744-DAE5-4817-A4B9-041695E5E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D371282-1919-4252-9C3F-69CE0471E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B5F0545-C0CD-4B9F-A8E7-3DF7E0FFA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79084F-F4DB-4F60-936D-52318FE7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FA65-567C-48A8-954C-5C833A80D1C3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DA7B880-C9CA-402A-A1D8-D2236404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6D9F82-01A1-4641-8530-D1ABC6EC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3724-17CF-44CB-9CFE-5E20379E4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18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49855-1497-4B6F-A0A3-CDD8E387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10E764A-8671-49D5-A622-89741B7F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FA65-567C-48A8-954C-5C833A80D1C3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ACF373F-0117-440F-8857-31117A2D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3A8EB2-2CB8-44DD-8799-20AA43E7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3724-17CF-44CB-9CFE-5E20379E4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39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BA78E25-8B14-47BC-B0B0-D9ECAF13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FA65-567C-48A8-954C-5C833A80D1C3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BE0AC0F-7097-421B-B2FD-F0AC2D66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307AD9-5E11-4AFD-81B3-185225B7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3724-17CF-44CB-9CFE-5E20379E4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8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51A4B-F155-459A-882C-0A6483C5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0324A0-7CB2-48BE-BC6A-ED1642D77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D1DF3C-D576-410D-AE42-A43A4A4D9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E3AA40-7236-4479-B11C-32309A23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FA65-567C-48A8-954C-5C833A80D1C3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0BEC45-D808-468D-AD7B-7B47FA4A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270458-7E9A-42E7-8D0F-B2863A36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3724-17CF-44CB-9CFE-5E20379E4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24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447BBB-070B-4681-A31B-3D7155FB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59F4D2D-D96D-4300-A1B1-1FDFD3A69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7E17CA-6E4D-47F8-B4D6-DC67F596E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017CDE-5913-4CC7-8B3D-8F1B5A0E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FA65-567C-48A8-954C-5C833A80D1C3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849E31-055E-4657-92BD-C2016FAD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72CF33-6B44-45C6-90E8-E7A0C011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3724-17CF-44CB-9CFE-5E20379E4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23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82F5163-102B-44B4-971F-81A41405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7E7AB1-221A-4D01-908F-E881A9C78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8783FE-B744-4425-95AA-6082AC7BF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CFA65-567C-48A8-954C-5C833A80D1C3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2CE3BC-9671-45EF-B945-49280A48C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589DEE-1AAF-4A19-B0D6-F67D9DFCE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F3724-17CF-44CB-9CFE-5E20379E4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46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D4653D4-B4EE-4650-B76E-9C0D76CEA2D7}"/>
              </a:ext>
            </a:extLst>
          </p:cNvPr>
          <p:cNvSpPr txBox="1"/>
          <p:nvPr/>
        </p:nvSpPr>
        <p:spPr>
          <a:xfrm>
            <a:off x="9103659" y="583602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DA53FAD-38AF-4154-BFCC-AC81275F3C22}"/>
              </a:ext>
            </a:extLst>
          </p:cNvPr>
          <p:cNvSpPr txBox="1"/>
          <p:nvPr/>
        </p:nvSpPr>
        <p:spPr>
          <a:xfrm flipH="1">
            <a:off x="9835179" y="6198171"/>
            <a:ext cx="172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0" i="0" dirty="0">
                <a:solidFill>
                  <a:schemeClr val="bg1"/>
                </a:solidFill>
                <a:effectLst/>
                <a:latin typeface="ZCOOL KuaiLe script=latin rev=8"/>
              </a:rPr>
              <a:t>LOADING...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A37A6AF-1BE3-4F0B-B504-C4B7733AD96D}"/>
              </a:ext>
            </a:extLst>
          </p:cNvPr>
          <p:cNvSpPr txBox="1"/>
          <p:nvPr/>
        </p:nvSpPr>
        <p:spPr>
          <a:xfrm>
            <a:off x="497540" y="4782741"/>
            <a:ext cx="2097742" cy="1477328"/>
          </a:xfrm>
          <a:prstGeom prst="rect">
            <a:avLst/>
          </a:prstGeom>
          <a:noFill/>
          <a:ln w="57150">
            <a:solidFill>
              <a:schemeClr val="bg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ぷよの操作</a:t>
            </a:r>
            <a:endParaRPr kumimoji="1" lang="en-US" altLang="ja-JP" b="1" dirty="0">
              <a:solidFill>
                <a:schemeClr val="bg1"/>
              </a:solidFill>
            </a:endParaRPr>
          </a:p>
          <a:p>
            <a:endParaRPr kumimoji="1" lang="en-US" altLang="ja-JP" b="1" dirty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　→　右回転　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 dirty="0">
                <a:solidFill>
                  <a:schemeClr val="bg1"/>
                </a:solidFill>
              </a:rPr>
              <a:t>　←　左回転　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　↓　落下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7" name="図 16" descr="アイコン&#10;&#10;自動的に生成された説明">
            <a:extLst>
              <a:ext uri="{FF2B5EF4-FFF2-40B4-BE49-F238E27FC236}">
                <a16:creationId xmlns:a16="http://schemas.microsoft.com/office/drawing/2014/main" id="{6B84E25A-34D1-4444-B878-FD14AFE6B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472" y="602069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3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2DC3DA-5528-4288-82A5-7C742AD2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3F1A56-A868-4D8C-9086-B0FBD269C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https://fonts.google.com/specimen/</a:t>
            </a:r>
            <a:r>
              <a:rPr kumimoji="1" lang="en-US" altLang="ja-JP" dirty="0" err="1"/>
              <a:t>ZCOOL+KuaiLe?preview.text</a:t>
            </a:r>
            <a:r>
              <a:rPr kumimoji="1" lang="en-US" altLang="ja-JP" dirty="0"/>
              <a:t>=LOADING...&amp;</a:t>
            </a:r>
            <a:r>
              <a:rPr kumimoji="1" lang="en-US" altLang="ja-JP" dirty="0" err="1"/>
              <a:t>preview.text_type</a:t>
            </a:r>
            <a:r>
              <a:rPr kumimoji="1" lang="en-US" altLang="ja-JP"/>
              <a:t>=custom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42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建物, 屋外, ストリート, レンガ が含まれている画像&#10;&#10;自動的に生成された説明">
            <a:extLst>
              <a:ext uri="{FF2B5EF4-FFF2-40B4-BE49-F238E27FC236}">
                <a16:creationId xmlns:a16="http://schemas.microsoft.com/office/drawing/2014/main" id="{20EB8AE7-1E83-47C9-8EF7-F0D753D96E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06" y="104360"/>
            <a:ext cx="11911219" cy="667028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07A6712-312C-48D8-B574-C8F8B9A43ED9}"/>
              </a:ext>
            </a:extLst>
          </p:cNvPr>
          <p:cNvSpPr/>
          <p:nvPr/>
        </p:nvSpPr>
        <p:spPr>
          <a:xfrm>
            <a:off x="308180" y="536712"/>
            <a:ext cx="4722220" cy="6115316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8655201-A6CD-4960-812F-260700BC9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869" y="2822712"/>
            <a:ext cx="2643461" cy="3749801"/>
          </a:xfrm>
          <a:prstGeom prst="rect">
            <a:avLst/>
          </a:prstGeom>
        </p:spPr>
      </p:pic>
      <p:pic>
        <p:nvPicPr>
          <p:cNvPr id="21" name="図 20" descr="アイコン&#10;&#10;自動的に生成された説明">
            <a:extLst>
              <a:ext uri="{FF2B5EF4-FFF2-40B4-BE49-F238E27FC236}">
                <a16:creationId xmlns:a16="http://schemas.microsoft.com/office/drawing/2014/main" id="{77EDF7BB-745B-4B00-988D-7D252A5CA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002" y="5338007"/>
            <a:ext cx="609600" cy="609600"/>
          </a:xfrm>
          <a:prstGeom prst="rect">
            <a:avLst/>
          </a:prstGeom>
        </p:spPr>
      </p:pic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0ACB5144-43FE-4797-99BE-019615351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7" y="5359905"/>
            <a:ext cx="609600" cy="609600"/>
          </a:xfrm>
          <a:prstGeom prst="rect">
            <a:avLst/>
          </a:prstGeom>
        </p:spPr>
      </p:pic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90DFF7B7-929A-4160-B5C9-E8CDFA5D6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7" y="5853583"/>
            <a:ext cx="609600" cy="6096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6342F97-719C-4F4C-860F-6C99E123DC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02" y="4848884"/>
            <a:ext cx="609600" cy="6096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847149EC-53F4-4DDC-A48D-4AD0A37C9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24" y="5853583"/>
            <a:ext cx="609600" cy="6096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A01EE3E-E8C7-4372-A4C8-1A2358EA5F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02" y="5853583"/>
            <a:ext cx="609600" cy="609600"/>
          </a:xfrm>
          <a:prstGeom prst="rect">
            <a:avLst/>
          </a:prstGeom>
        </p:spPr>
      </p:pic>
      <p:pic>
        <p:nvPicPr>
          <p:cNvPr id="27" name="図 26" descr="アイコン&#10;&#10;自動的に生成された説明">
            <a:extLst>
              <a:ext uri="{FF2B5EF4-FFF2-40B4-BE49-F238E27FC236}">
                <a16:creationId xmlns:a16="http://schemas.microsoft.com/office/drawing/2014/main" id="{A1B10F8C-1301-45B5-8A0A-44A846F9DE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33" y="5301911"/>
            <a:ext cx="609600" cy="609600"/>
          </a:xfrm>
          <a:prstGeom prst="rect">
            <a:avLst/>
          </a:prstGeom>
        </p:spPr>
      </p:pic>
      <p:pic>
        <p:nvPicPr>
          <p:cNvPr id="28" name="図 27" descr="アイコン&#10;&#10;自動的に生成された説明">
            <a:extLst>
              <a:ext uri="{FF2B5EF4-FFF2-40B4-BE49-F238E27FC236}">
                <a16:creationId xmlns:a16="http://schemas.microsoft.com/office/drawing/2014/main" id="{8B53110A-376A-4A82-B786-E7177CF708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65" y="5679647"/>
            <a:ext cx="609600" cy="609600"/>
          </a:xfrm>
          <a:prstGeom prst="rect">
            <a:avLst/>
          </a:prstGeom>
        </p:spPr>
      </p:pic>
      <p:pic>
        <p:nvPicPr>
          <p:cNvPr id="29" name="図 28" descr="アイコン&#10;&#10;自動的に生成された説明">
            <a:extLst>
              <a:ext uri="{FF2B5EF4-FFF2-40B4-BE49-F238E27FC236}">
                <a16:creationId xmlns:a16="http://schemas.microsoft.com/office/drawing/2014/main" id="{0BA82064-F0A9-4F40-8863-C0ED8672E5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18" y="4741634"/>
            <a:ext cx="609600" cy="609600"/>
          </a:xfrm>
          <a:prstGeom prst="rect">
            <a:avLst/>
          </a:prstGeom>
        </p:spPr>
      </p:pic>
      <p:pic>
        <p:nvPicPr>
          <p:cNvPr id="30" name="図 29" descr="アイコン&#10;&#10;自動的に生成された説明">
            <a:extLst>
              <a:ext uri="{FF2B5EF4-FFF2-40B4-BE49-F238E27FC236}">
                <a16:creationId xmlns:a16="http://schemas.microsoft.com/office/drawing/2014/main" id="{51BBD268-D075-45B2-B728-9E7315FABC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663" y="4708098"/>
            <a:ext cx="609600" cy="609600"/>
          </a:xfrm>
          <a:prstGeom prst="rect">
            <a:avLst/>
          </a:prstGeom>
        </p:spPr>
      </p:pic>
      <p:pic>
        <p:nvPicPr>
          <p:cNvPr id="31" name="図 30" descr="アイコン&#10;&#10;自動的に生成された説明">
            <a:extLst>
              <a:ext uri="{FF2B5EF4-FFF2-40B4-BE49-F238E27FC236}">
                <a16:creationId xmlns:a16="http://schemas.microsoft.com/office/drawing/2014/main" id="{234AE3BD-1679-4115-AB95-5795B0131D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45" y="5679647"/>
            <a:ext cx="609600" cy="609600"/>
          </a:xfrm>
          <a:prstGeom prst="rect">
            <a:avLst/>
          </a:prstGeom>
        </p:spPr>
      </p:pic>
      <p:pic>
        <p:nvPicPr>
          <p:cNvPr id="32" name="図 31" descr="アイコン&#10;&#10;自動的に生成された説明">
            <a:extLst>
              <a:ext uri="{FF2B5EF4-FFF2-40B4-BE49-F238E27FC236}">
                <a16:creationId xmlns:a16="http://schemas.microsoft.com/office/drawing/2014/main" id="{A2C013CF-3633-4712-95F4-660A221BB8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525" y="5772444"/>
            <a:ext cx="609600" cy="609600"/>
          </a:xfrm>
          <a:prstGeom prst="rect">
            <a:avLst/>
          </a:prstGeom>
        </p:spPr>
      </p:pic>
      <p:pic>
        <p:nvPicPr>
          <p:cNvPr id="33" name="図 32" descr="アイコン&#10;&#10;自動的に生成された説明">
            <a:extLst>
              <a:ext uri="{FF2B5EF4-FFF2-40B4-BE49-F238E27FC236}">
                <a16:creationId xmlns:a16="http://schemas.microsoft.com/office/drawing/2014/main" id="{755168E3-C7B8-4A9F-8D4D-F2E5141F4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032" y="5784027"/>
            <a:ext cx="609600" cy="609600"/>
          </a:xfrm>
          <a:prstGeom prst="rect">
            <a:avLst/>
          </a:prstGeom>
        </p:spPr>
      </p:pic>
      <p:pic>
        <p:nvPicPr>
          <p:cNvPr id="34" name="図 33" descr="アイコン&#10;&#10;自動的に生成された説明">
            <a:extLst>
              <a:ext uri="{FF2B5EF4-FFF2-40B4-BE49-F238E27FC236}">
                <a16:creationId xmlns:a16="http://schemas.microsoft.com/office/drawing/2014/main" id="{41BF423E-3E02-4B24-99F8-AACB75F41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02" y="4226057"/>
            <a:ext cx="609600" cy="609600"/>
          </a:xfrm>
          <a:prstGeom prst="rect">
            <a:avLst/>
          </a:prstGeom>
        </p:spPr>
      </p:pic>
      <p:pic>
        <p:nvPicPr>
          <p:cNvPr id="35" name="図 34" descr="アイコン&#10;&#10;自動的に生成された説明">
            <a:extLst>
              <a:ext uri="{FF2B5EF4-FFF2-40B4-BE49-F238E27FC236}">
                <a16:creationId xmlns:a16="http://schemas.microsoft.com/office/drawing/2014/main" id="{1917167B-EAFD-421B-BF84-37487EBC71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689" y="5276098"/>
            <a:ext cx="609600" cy="609600"/>
          </a:xfrm>
          <a:prstGeom prst="rect">
            <a:avLst/>
          </a:prstGeom>
        </p:spPr>
      </p:pic>
      <p:pic>
        <p:nvPicPr>
          <p:cNvPr id="36" name="図 35" descr="アイコン&#10;&#10;自動的に生成された説明">
            <a:extLst>
              <a:ext uri="{FF2B5EF4-FFF2-40B4-BE49-F238E27FC236}">
                <a16:creationId xmlns:a16="http://schemas.microsoft.com/office/drawing/2014/main" id="{681D2A7D-02E2-4164-88F5-1E70FE58D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660" y="4534162"/>
            <a:ext cx="609600" cy="609600"/>
          </a:xfrm>
          <a:prstGeom prst="rect">
            <a:avLst/>
          </a:prstGeom>
        </p:spPr>
      </p:pic>
      <p:pic>
        <p:nvPicPr>
          <p:cNvPr id="37" name="図 36" descr="アイコン&#10;&#10;自動的に生成された説明">
            <a:extLst>
              <a:ext uri="{FF2B5EF4-FFF2-40B4-BE49-F238E27FC236}">
                <a16:creationId xmlns:a16="http://schemas.microsoft.com/office/drawing/2014/main" id="{92B52A93-E361-4723-B62E-736F058EE3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402" y="5197660"/>
            <a:ext cx="609600" cy="609600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6A5EB5B-EF76-41E1-8A65-2D6DB52726D1}"/>
              </a:ext>
            </a:extLst>
          </p:cNvPr>
          <p:cNvSpPr/>
          <p:nvPr/>
        </p:nvSpPr>
        <p:spPr>
          <a:xfrm>
            <a:off x="5077400" y="536712"/>
            <a:ext cx="660006" cy="1182758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図 40" descr="アイコン&#10;&#10;自動的に生成された説明">
            <a:extLst>
              <a:ext uri="{FF2B5EF4-FFF2-40B4-BE49-F238E27FC236}">
                <a16:creationId xmlns:a16="http://schemas.microsoft.com/office/drawing/2014/main" id="{E7828B94-83EA-4565-903C-E3A2F966D1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3" y="1419009"/>
            <a:ext cx="609600" cy="609600"/>
          </a:xfrm>
          <a:prstGeom prst="rect">
            <a:avLst/>
          </a:prstGeom>
        </p:spPr>
      </p:pic>
      <p:pic>
        <p:nvPicPr>
          <p:cNvPr id="43" name="図 42" descr="アイコン&#10;&#10;自動的に生成された説明">
            <a:extLst>
              <a:ext uri="{FF2B5EF4-FFF2-40B4-BE49-F238E27FC236}">
                <a16:creationId xmlns:a16="http://schemas.microsoft.com/office/drawing/2014/main" id="{126B1D97-23C8-49E8-8A6C-57B3B6DD3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3" y="2007652"/>
            <a:ext cx="609600" cy="609600"/>
          </a:xfrm>
          <a:prstGeom prst="rect">
            <a:avLst/>
          </a:prstGeom>
        </p:spPr>
      </p:pic>
      <p:pic>
        <p:nvPicPr>
          <p:cNvPr id="44" name="図 43" descr="アイコン&#10;&#10;自動的に生成された説明">
            <a:extLst>
              <a:ext uri="{FF2B5EF4-FFF2-40B4-BE49-F238E27FC236}">
                <a16:creationId xmlns:a16="http://schemas.microsoft.com/office/drawing/2014/main" id="{0BDF6C8D-EEA4-402D-9AA5-1CD6766069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538" y="536712"/>
            <a:ext cx="609600" cy="609600"/>
          </a:xfrm>
          <a:prstGeom prst="rect">
            <a:avLst/>
          </a:prstGeom>
        </p:spPr>
      </p:pic>
      <p:pic>
        <p:nvPicPr>
          <p:cNvPr id="45" name="図 44" descr="アイコン&#10;&#10;自動的に生成された説明">
            <a:extLst>
              <a:ext uri="{FF2B5EF4-FFF2-40B4-BE49-F238E27FC236}">
                <a16:creationId xmlns:a16="http://schemas.microsoft.com/office/drawing/2014/main" id="{156AC96F-6F10-48AD-8784-53F8C7BB2A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03" y="975674"/>
            <a:ext cx="609600" cy="609600"/>
          </a:xfrm>
          <a:prstGeom prst="rect">
            <a:avLst/>
          </a:prstGeom>
        </p:spPr>
      </p:pic>
      <p:sp>
        <p:nvSpPr>
          <p:cNvPr id="46" name="吹き出し: 角を丸めた四角形 45">
            <a:extLst>
              <a:ext uri="{FF2B5EF4-FFF2-40B4-BE49-F238E27FC236}">
                <a16:creationId xmlns:a16="http://schemas.microsoft.com/office/drawing/2014/main" id="{C286050C-76BB-4141-AFAD-BAAD5403DF15}"/>
              </a:ext>
            </a:extLst>
          </p:cNvPr>
          <p:cNvSpPr/>
          <p:nvPr/>
        </p:nvSpPr>
        <p:spPr>
          <a:xfrm>
            <a:off x="6349152" y="518736"/>
            <a:ext cx="3381257" cy="2462383"/>
          </a:xfrm>
          <a:prstGeom prst="wedgeRoundRectCallout">
            <a:avLst>
              <a:gd name="adj1" fmla="val 34373"/>
              <a:gd name="adj2" fmla="val 61102"/>
              <a:gd name="adj3" fmla="val 16667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 descr="アイコン&#10;&#10;自動的に生成された説明">
            <a:extLst>
              <a:ext uri="{FF2B5EF4-FFF2-40B4-BE49-F238E27FC236}">
                <a16:creationId xmlns:a16="http://schemas.microsoft.com/office/drawing/2014/main" id="{29E53B29-542F-418F-9E96-32006A57A7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618" y="633743"/>
            <a:ext cx="2574178" cy="1728590"/>
          </a:xfrm>
          <a:prstGeom prst="rect">
            <a:avLst/>
          </a:prstGeom>
        </p:spPr>
      </p:pic>
      <p:pic>
        <p:nvPicPr>
          <p:cNvPr id="48" name="図 47" descr="アイコン&#10;&#10;自動的に生成された説明">
            <a:extLst>
              <a:ext uri="{FF2B5EF4-FFF2-40B4-BE49-F238E27FC236}">
                <a16:creationId xmlns:a16="http://schemas.microsoft.com/office/drawing/2014/main" id="{D57F6B88-167E-41E3-94A8-1B58C1B12BA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586" y="2305716"/>
            <a:ext cx="609600" cy="609600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B2F783A4-9589-4EC1-8F0B-260101B58B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772" y="2305716"/>
            <a:ext cx="609600" cy="609600"/>
          </a:xfrm>
          <a:prstGeom prst="rect">
            <a:avLst/>
          </a:prstGeom>
        </p:spPr>
      </p:pic>
      <p:pic>
        <p:nvPicPr>
          <p:cNvPr id="50" name="図 49" descr="アイコン&#10;&#10;自動的に生成された説明">
            <a:extLst>
              <a:ext uri="{FF2B5EF4-FFF2-40B4-BE49-F238E27FC236}">
                <a16:creationId xmlns:a16="http://schemas.microsoft.com/office/drawing/2014/main" id="{92051EBD-5817-4532-A372-08169ABA62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771" y="2237793"/>
            <a:ext cx="609600" cy="609600"/>
          </a:xfrm>
          <a:prstGeom prst="rect">
            <a:avLst/>
          </a:prstGeom>
        </p:spPr>
      </p:pic>
      <p:pic>
        <p:nvPicPr>
          <p:cNvPr id="51" name="図 50" descr="アイコン&#10;&#10;自動的に生成された説明">
            <a:extLst>
              <a:ext uri="{FF2B5EF4-FFF2-40B4-BE49-F238E27FC236}">
                <a16:creationId xmlns:a16="http://schemas.microsoft.com/office/drawing/2014/main" id="{17A48D30-F086-478F-ABEF-23037C173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770" y="2237793"/>
            <a:ext cx="609600" cy="609600"/>
          </a:xfrm>
          <a:prstGeom prst="rect">
            <a:avLst/>
          </a:prstGeom>
        </p:spPr>
      </p:pic>
      <p:pic>
        <p:nvPicPr>
          <p:cNvPr id="52" name="図 51" descr="アイコン&#10;&#10;自動的に生成された説明">
            <a:extLst>
              <a:ext uri="{FF2B5EF4-FFF2-40B4-BE49-F238E27FC236}">
                <a16:creationId xmlns:a16="http://schemas.microsoft.com/office/drawing/2014/main" id="{56610AEE-32FB-4F55-890D-39992CDD9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06" y="2299518"/>
            <a:ext cx="609600" cy="609600"/>
          </a:xfrm>
          <a:prstGeom prst="rect">
            <a:avLst/>
          </a:prstGeom>
        </p:spPr>
      </p:pic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003E7592-F3B9-4A0E-B7EB-6325F4D957CC}"/>
              </a:ext>
            </a:extLst>
          </p:cNvPr>
          <p:cNvSpPr/>
          <p:nvPr/>
        </p:nvSpPr>
        <p:spPr>
          <a:xfrm>
            <a:off x="1509717" y="154497"/>
            <a:ext cx="1670884" cy="32510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7CDF2DF-7A7B-444E-9CF4-4163028A0250}"/>
              </a:ext>
            </a:extLst>
          </p:cNvPr>
          <p:cNvSpPr txBox="1"/>
          <p:nvPr/>
        </p:nvSpPr>
        <p:spPr>
          <a:xfrm>
            <a:off x="2230225" y="135090"/>
            <a:ext cx="13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 Black" panose="020B0A04020102020204" pitchFamily="34" charset="0"/>
              </a:rPr>
              <a:t>1,</a:t>
            </a:r>
            <a:r>
              <a:rPr kumimoji="1" lang="en-US" altLang="ja-JP" dirty="0">
                <a:latin typeface="Arial Black" panose="020B0A04020102020204" pitchFamily="34" charset="0"/>
              </a:rPr>
              <a:t>440</a:t>
            </a:r>
            <a:endParaRPr kumimoji="1" lang="ja-JP" altLang="en-US" dirty="0">
              <a:latin typeface="Arial Black" panose="020B0A04020102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8B1B84B-6E14-41DF-9652-ACE88C45CDAB}"/>
              </a:ext>
            </a:extLst>
          </p:cNvPr>
          <p:cNvSpPr txBox="1"/>
          <p:nvPr/>
        </p:nvSpPr>
        <p:spPr>
          <a:xfrm>
            <a:off x="375943" y="132382"/>
            <a:ext cx="13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 Black" panose="020B0A04020102020204" pitchFamily="34" charset="0"/>
              </a:rPr>
              <a:t>SCORE</a:t>
            </a:r>
            <a:endParaRPr kumimoji="1" lang="ja-JP" altLang="en-US" dirty="0">
              <a:latin typeface="Arial Black" panose="020B0A04020102020204" pitchFamily="34" charset="0"/>
            </a:endParaRP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5EE726D4-4C26-4B93-A6AB-72E8C5FA70D0}"/>
              </a:ext>
            </a:extLst>
          </p:cNvPr>
          <p:cNvSpPr/>
          <p:nvPr/>
        </p:nvSpPr>
        <p:spPr>
          <a:xfrm>
            <a:off x="11589102" y="216473"/>
            <a:ext cx="305412" cy="2936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9D88AFF-D965-4A53-8833-65BFA96273E5}"/>
              </a:ext>
            </a:extLst>
          </p:cNvPr>
          <p:cNvSpPr txBox="1"/>
          <p:nvPr/>
        </p:nvSpPr>
        <p:spPr>
          <a:xfrm>
            <a:off x="11563898" y="178614"/>
            <a:ext cx="3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+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9056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建物, 屋外, ストリート, レンガ が含まれている画像&#10;&#10;自動的に生成された説明">
            <a:extLst>
              <a:ext uri="{FF2B5EF4-FFF2-40B4-BE49-F238E27FC236}">
                <a16:creationId xmlns:a16="http://schemas.microsoft.com/office/drawing/2014/main" id="{20EB8AE7-1E83-47C9-8EF7-F0D753D96E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06" y="104360"/>
            <a:ext cx="11911219" cy="667028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07A6712-312C-48D8-B574-C8F8B9A43ED9}"/>
              </a:ext>
            </a:extLst>
          </p:cNvPr>
          <p:cNvSpPr/>
          <p:nvPr/>
        </p:nvSpPr>
        <p:spPr>
          <a:xfrm>
            <a:off x="308180" y="536712"/>
            <a:ext cx="4722220" cy="6115316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 descr="アイコン&#10;&#10;自動的に生成された説明">
            <a:extLst>
              <a:ext uri="{FF2B5EF4-FFF2-40B4-BE49-F238E27FC236}">
                <a16:creationId xmlns:a16="http://schemas.microsoft.com/office/drawing/2014/main" id="{77EDF7BB-745B-4B00-988D-7D252A5CA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002" y="5338007"/>
            <a:ext cx="609600" cy="609600"/>
          </a:xfrm>
          <a:prstGeom prst="rect">
            <a:avLst/>
          </a:prstGeom>
        </p:spPr>
      </p:pic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0ACB5144-43FE-4797-99BE-019615351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7" y="5359905"/>
            <a:ext cx="609600" cy="609600"/>
          </a:xfrm>
          <a:prstGeom prst="rect">
            <a:avLst/>
          </a:prstGeom>
        </p:spPr>
      </p:pic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90DFF7B7-929A-4160-B5C9-E8CDFA5D6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7" y="5853583"/>
            <a:ext cx="609600" cy="6096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6342F97-719C-4F4C-860F-6C99E123D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02" y="4848884"/>
            <a:ext cx="609600" cy="6096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847149EC-53F4-4DDC-A48D-4AD0A37C9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24" y="5853583"/>
            <a:ext cx="609600" cy="6096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A01EE3E-E8C7-4372-A4C8-1A2358EA5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02" y="5853583"/>
            <a:ext cx="609600" cy="609600"/>
          </a:xfrm>
          <a:prstGeom prst="rect">
            <a:avLst/>
          </a:prstGeom>
        </p:spPr>
      </p:pic>
      <p:pic>
        <p:nvPicPr>
          <p:cNvPr id="27" name="図 26" descr="アイコン&#10;&#10;自動的に生成された説明">
            <a:extLst>
              <a:ext uri="{FF2B5EF4-FFF2-40B4-BE49-F238E27FC236}">
                <a16:creationId xmlns:a16="http://schemas.microsoft.com/office/drawing/2014/main" id="{A1B10F8C-1301-45B5-8A0A-44A846F9D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33" y="5301911"/>
            <a:ext cx="609600" cy="609600"/>
          </a:xfrm>
          <a:prstGeom prst="rect">
            <a:avLst/>
          </a:prstGeom>
        </p:spPr>
      </p:pic>
      <p:pic>
        <p:nvPicPr>
          <p:cNvPr id="28" name="図 27" descr="アイコン&#10;&#10;自動的に生成された説明">
            <a:extLst>
              <a:ext uri="{FF2B5EF4-FFF2-40B4-BE49-F238E27FC236}">
                <a16:creationId xmlns:a16="http://schemas.microsoft.com/office/drawing/2014/main" id="{8B53110A-376A-4A82-B786-E7177CF708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65" y="5679647"/>
            <a:ext cx="609600" cy="609600"/>
          </a:xfrm>
          <a:prstGeom prst="rect">
            <a:avLst/>
          </a:prstGeom>
        </p:spPr>
      </p:pic>
      <p:pic>
        <p:nvPicPr>
          <p:cNvPr id="29" name="図 28" descr="アイコン&#10;&#10;自動的に生成された説明">
            <a:extLst>
              <a:ext uri="{FF2B5EF4-FFF2-40B4-BE49-F238E27FC236}">
                <a16:creationId xmlns:a16="http://schemas.microsoft.com/office/drawing/2014/main" id="{0BA82064-F0A9-4F40-8863-C0ED8672E5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18" y="4741634"/>
            <a:ext cx="609600" cy="609600"/>
          </a:xfrm>
          <a:prstGeom prst="rect">
            <a:avLst/>
          </a:prstGeom>
        </p:spPr>
      </p:pic>
      <p:pic>
        <p:nvPicPr>
          <p:cNvPr id="30" name="図 29" descr="アイコン&#10;&#10;自動的に生成された説明">
            <a:extLst>
              <a:ext uri="{FF2B5EF4-FFF2-40B4-BE49-F238E27FC236}">
                <a16:creationId xmlns:a16="http://schemas.microsoft.com/office/drawing/2014/main" id="{51BBD268-D075-45B2-B728-9E7315FABC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663" y="4708098"/>
            <a:ext cx="609600" cy="609600"/>
          </a:xfrm>
          <a:prstGeom prst="rect">
            <a:avLst/>
          </a:prstGeom>
        </p:spPr>
      </p:pic>
      <p:pic>
        <p:nvPicPr>
          <p:cNvPr id="31" name="図 30" descr="アイコン&#10;&#10;自動的に生成された説明">
            <a:extLst>
              <a:ext uri="{FF2B5EF4-FFF2-40B4-BE49-F238E27FC236}">
                <a16:creationId xmlns:a16="http://schemas.microsoft.com/office/drawing/2014/main" id="{234AE3BD-1679-4115-AB95-5795B0131D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45" y="5679647"/>
            <a:ext cx="609600" cy="609600"/>
          </a:xfrm>
          <a:prstGeom prst="rect">
            <a:avLst/>
          </a:prstGeom>
        </p:spPr>
      </p:pic>
      <p:pic>
        <p:nvPicPr>
          <p:cNvPr id="34" name="図 33" descr="アイコン&#10;&#10;自動的に生成された説明">
            <a:extLst>
              <a:ext uri="{FF2B5EF4-FFF2-40B4-BE49-F238E27FC236}">
                <a16:creationId xmlns:a16="http://schemas.microsoft.com/office/drawing/2014/main" id="{41BF423E-3E02-4B24-99F8-AACB75F41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02" y="4226057"/>
            <a:ext cx="609600" cy="609600"/>
          </a:xfrm>
          <a:prstGeom prst="rect">
            <a:avLst/>
          </a:prstGeom>
        </p:spPr>
      </p:pic>
      <p:pic>
        <p:nvPicPr>
          <p:cNvPr id="35" name="図 34" descr="アイコン&#10;&#10;自動的に生成された説明">
            <a:extLst>
              <a:ext uri="{FF2B5EF4-FFF2-40B4-BE49-F238E27FC236}">
                <a16:creationId xmlns:a16="http://schemas.microsoft.com/office/drawing/2014/main" id="{1917167B-EAFD-421B-BF84-37487EBC71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12" y="5747783"/>
            <a:ext cx="609600" cy="609600"/>
          </a:xfrm>
          <a:prstGeom prst="rect">
            <a:avLst/>
          </a:prstGeom>
        </p:spPr>
      </p:pic>
      <p:pic>
        <p:nvPicPr>
          <p:cNvPr id="36" name="図 35" descr="アイコン&#10;&#10;自動的に生成された説明">
            <a:extLst>
              <a:ext uri="{FF2B5EF4-FFF2-40B4-BE49-F238E27FC236}">
                <a16:creationId xmlns:a16="http://schemas.microsoft.com/office/drawing/2014/main" id="{681D2A7D-02E2-4164-88F5-1E70FE58D6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660" y="4534162"/>
            <a:ext cx="609600" cy="609600"/>
          </a:xfrm>
          <a:prstGeom prst="rect">
            <a:avLst/>
          </a:prstGeom>
        </p:spPr>
      </p:pic>
      <p:pic>
        <p:nvPicPr>
          <p:cNvPr id="37" name="図 36" descr="アイコン&#10;&#10;自動的に生成された説明">
            <a:extLst>
              <a:ext uri="{FF2B5EF4-FFF2-40B4-BE49-F238E27FC236}">
                <a16:creationId xmlns:a16="http://schemas.microsoft.com/office/drawing/2014/main" id="{92B52A93-E361-4723-B62E-736F058EE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402" y="5197660"/>
            <a:ext cx="609600" cy="609600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6A5EB5B-EF76-41E1-8A65-2D6DB52726D1}"/>
              </a:ext>
            </a:extLst>
          </p:cNvPr>
          <p:cNvSpPr/>
          <p:nvPr/>
        </p:nvSpPr>
        <p:spPr>
          <a:xfrm>
            <a:off x="5077400" y="536712"/>
            <a:ext cx="660006" cy="1182758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図 38" descr="アイコン&#10;&#10;自動的に生成された説明">
            <a:extLst>
              <a:ext uri="{FF2B5EF4-FFF2-40B4-BE49-F238E27FC236}">
                <a16:creationId xmlns:a16="http://schemas.microsoft.com/office/drawing/2014/main" id="{2714CD68-BA7E-499F-9E1E-1E7CAE07F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03" y="1136385"/>
            <a:ext cx="609600" cy="609600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E2AA02A0-A457-46B3-AFB6-59AAC56F7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03" y="571506"/>
            <a:ext cx="609600" cy="609600"/>
          </a:xfrm>
          <a:prstGeom prst="rect">
            <a:avLst/>
          </a:prstGeom>
        </p:spPr>
      </p:pic>
      <p:pic>
        <p:nvPicPr>
          <p:cNvPr id="41" name="図 40" descr="アイコン&#10;&#10;自動的に生成された説明">
            <a:extLst>
              <a:ext uri="{FF2B5EF4-FFF2-40B4-BE49-F238E27FC236}">
                <a16:creationId xmlns:a16="http://schemas.microsoft.com/office/drawing/2014/main" id="{E7828B94-83EA-4565-903C-E3A2F966D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3" y="1419009"/>
            <a:ext cx="609600" cy="609600"/>
          </a:xfrm>
          <a:prstGeom prst="rect">
            <a:avLst/>
          </a:prstGeom>
        </p:spPr>
      </p:pic>
      <p:pic>
        <p:nvPicPr>
          <p:cNvPr id="42" name="図 41" descr="アイコン&#10;&#10;自動的に生成された説明">
            <a:extLst>
              <a:ext uri="{FF2B5EF4-FFF2-40B4-BE49-F238E27FC236}">
                <a16:creationId xmlns:a16="http://schemas.microsoft.com/office/drawing/2014/main" id="{7FF013D9-1977-40DB-9769-69FF76F316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32" y="1939571"/>
            <a:ext cx="609600" cy="609600"/>
          </a:xfrm>
          <a:prstGeom prst="rect">
            <a:avLst/>
          </a:prstGeom>
        </p:spPr>
      </p:pic>
      <p:pic>
        <p:nvPicPr>
          <p:cNvPr id="43" name="図 42" descr="アイコン&#10;&#10;自動的に生成された説明">
            <a:extLst>
              <a:ext uri="{FF2B5EF4-FFF2-40B4-BE49-F238E27FC236}">
                <a16:creationId xmlns:a16="http://schemas.microsoft.com/office/drawing/2014/main" id="{33B82B44-35EF-4D83-B893-206A8E7BF5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00" y="5740142"/>
            <a:ext cx="609600" cy="6096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D324DAC-83C1-4DD6-88E4-188446EE4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824" y="2843603"/>
            <a:ext cx="2676074" cy="3796062"/>
          </a:xfrm>
          <a:prstGeom prst="rect">
            <a:avLst/>
          </a:prstGeom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C3D1D372-5913-4DE4-86BB-B5E81886C38E}"/>
              </a:ext>
            </a:extLst>
          </p:cNvPr>
          <p:cNvSpPr/>
          <p:nvPr/>
        </p:nvSpPr>
        <p:spPr>
          <a:xfrm>
            <a:off x="6349152" y="538614"/>
            <a:ext cx="3381257" cy="2462383"/>
          </a:xfrm>
          <a:prstGeom prst="wedgeRoundRectCallout">
            <a:avLst>
              <a:gd name="adj1" fmla="val 34373"/>
              <a:gd name="adj2" fmla="val 61102"/>
              <a:gd name="adj3" fmla="val 16667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図 44" descr="アイコン&#10;&#10;自動的に生成された説明">
            <a:extLst>
              <a:ext uri="{FF2B5EF4-FFF2-40B4-BE49-F238E27FC236}">
                <a16:creationId xmlns:a16="http://schemas.microsoft.com/office/drawing/2014/main" id="{684EDBB6-9FB0-4D27-95A9-FDA55B576B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618" y="653621"/>
            <a:ext cx="2574178" cy="1728590"/>
          </a:xfrm>
          <a:prstGeom prst="rect">
            <a:avLst/>
          </a:prstGeom>
        </p:spPr>
      </p:pic>
      <p:pic>
        <p:nvPicPr>
          <p:cNvPr id="46" name="図 45" descr="アイコン&#10;&#10;自動的に生成された説明">
            <a:extLst>
              <a:ext uri="{FF2B5EF4-FFF2-40B4-BE49-F238E27FC236}">
                <a16:creationId xmlns:a16="http://schemas.microsoft.com/office/drawing/2014/main" id="{42AD5AAF-4DB6-48DC-ADC8-84F626902B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586" y="2325594"/>
            <a:ext cx="609600" cy="609600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A47B1919-DF6B-4332-8E22-503FE24D6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772" y="2325594"/>
            <a:ext cx="609600" cy="609600"/>
          </a:xfrm>
          <a:prstGeom prst="rect">
            <a:avLst/>
          </a:prstGeom>
        </p:spPr>
      </p:pic>
      <p:pic>
        <p:nvPicPr>
          <p:cNvPr id="48" name="図 47" descr="アイコン&#10;&#10;自動的に生成された説明">
            <a:extLst>
              <a:ext uri="{FF2B5EF4-FFF2-40B4-BE49-F238E27FC236}">
                <a16:creationId xmlns:a16="http://schemas.microsoft.com/office/drawing/2014/main" id="{2DEEB281-D2E0-4B7B-8BC7-67B1861C6B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771" y="2257671"/>
            <a:ext cx="609600" cy="609600"/>
          </a:xfrm>
          <a:prstGeom prst="rect">
            <a:avLst/>
          </a:prstGeom>
        </p:spPr>
      </p:pic>
      <p:pic>
        <p:nvPicPr>
          <p:cNvPr id="49" name="図 48" descr="アイコン&#10;&#10;自動的に生成された説明">
            <a:extLst>
              <a:ext uri="{FF2B5EF4-FFF2-40B4-BE49-F238E27FC236}">
                <a16:creationId xmlns:a16="http://schemas.microsoft.com/office/drawing/2014/main" id="{C2861846-AC26-4EFD-93AE-CD36B5B62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770" y="2257671"/>
            <a:ext cx="609600" cy="609600"/>
          </a:xfrm>
          <a:prstGeom prst="rect">
            <a:avLst/>
          </a:prstGeom>
        </p:spPr>
      </p:pic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3B673FF1-D8AC-45A7-9B0F-034FEA8F6A12}"/>
              </a:ext>
            </a:extLst>
          </p:cNvPr>
          <p:cNvSpPr/>
          <p:nvPr/>
        </p:nvSpPr>
        <p:spPr>
          <a:xfrm>
            <a:off x="1509717" y="154497"/>
            <a:ext cx="1670884" cy="32510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845838D-6AF3-4259-A1B4-29A2C0E0DCFA}"/>
              </a:ext>
            </a:extLst>
          </p:cNvPr>
          <p:cNvSpPr txBox="1"/>
          <p:nvPr/>
        </p:nvSpPr>
        <p:spPr>
          <a:xfrm>
            <a:off x="2230225" y="135090"/>
            <a:ext cx="13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 Black" panose="020B0A04020102020204" pitchFamily="34" charset="0"/>
              </a:rPr>
              <a:t>1,</a:t>
            </a:r>
            <a:r>
              <a:rPr kumimoji="1" lang="en-US" altLang="ja-JP" dirty="0">
                <a:latin typeface="Arial Black" panose="020B0A04020102020204" pitchFamily="34" charset="0"/>
              </a:rPr>
              <a:t>440</a:t>
            </a:r>
            <a:endParaRPr kumimoji="1" lang="ja-JP" altLang="en-US" dirty="0">
              <a:latin typeface="Arial Black" panose="020B0A04020102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5283D46-1D7B-483F-BDCA-5386DCF1A517}"/>
              </a:ext>
            </a:extLst>
          </p:cNvPr>
          <p:cNvSpPr txBox="1"/>
          <p:nvPr/>
        </p:nvSpPr>
        <p:spPr>
          <a:xfrm>
            <a:off x="375943" y="132382"/>
            <a:ext cx="13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 Black" panose="020B0A04020102020204" pitchFamily="34" charset="0"/>
              </a:rPr>
              <a:t>SCORE</a:t>
            </a:r>
            <a:endParaRPr kumimoji="1" lang="ja-JP" altLang="en-US" dirty="0">
              <a:latin typeface="Arial Black" panose="020B0A04020102020204" pitchFamily="34" charset="0"/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20638920-F5A1-4254-A734-F991957FD8D9}"/>
              </a:ext>
            </a:extLst>
          </p:cNvPr>
          <p:cNvSpPr/>
          <p:nvPr/>
        </p:nvSpPr>
        <p:spPr>
          <a:xfrm>
            <a:off x="11589102" y="216473"/>
            <a:ext cx="305412" cy="2936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3FFBC57-4426-4A8C-9353-CBC006A19CB9}"/>
              </a:ext>
            </a:extLst>
          </p:cNvPr>
          <p:cNvSpPr txBox="1"/>
          <p:nvPr/>
        </p:nvSpPr>
        <p:spPr>
          <a:xfrm>
            <a:off x="11563898" y="178614"/>
            <a:ext cx="3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+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12981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建物, 屋外, ストリート, レンガ が含まれている画像&#10;&#10;自動的に生成された説明">
            <a:extLst>
              <a:ext uri="{FF2B5EF4-FFF2-40B4-BE49-F238E27FC236}">
                <a16:creationId xmlns:a16="http://schemas.microsoft.com/office/drawing/2014/main" id="{20EB8AE7-1E83-47C9-8EF7-F0D753D96E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0" y="132382"/>
            <a:ext cx="11911219" cy="667028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07A6712-312C-48D8-B574-C8F8B9A43ED9}"/>
              </a:ext>
            </a:extLst>
          </p:cNvPr>
          <p:cNvSpPr/>
          <p:nvPr/>
        </p:nvSpPr>
        <p:spPr>
          <a:xfrm>
            <a:off x="308180" y="536712"/>
            <a:ext cx="4722220" cy="6115316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E1417AFB-A53C-4954-ACD3-888EA773D2A7}"/>
              </a:ext>
            </a:extLst>
          </p:cNvPr>
          <p:cNvSpPr/>
          <p:nvPr/>
        </p:nvSpPr>
        <p:spPr>
          <a:xfrm>
            <a:off x="6349152" y="529294"/>
            <a:ext cx="3381257" cy="2462383"/>
          </a:xfrm>
          <a:prstGeom prst="wedgeRoundRectCallout">
            <a:avLst>
              <a:gd name="adj1" fmla="val 34373"/>
              <a:gd name="adj2" fmla="val 61102"/>
              <a:gd name="adj3" fmla="val 16667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A25985A3-8E4E-4C7E-A265-6B53A3BE6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618" y="644301"/>
            <a:ext cx="2574178" cy="1728590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7B83A699-877E-479E-AD7A-07801A732F1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586" y="2316274"/>
            <a:ext cx="609600" cy="6096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BD44B7F-F75A-442E-95FA-ECFD55AE01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772" y="2316274"/>
            <a:ext cx="609600" cy="609600"/>
          </a:xfrm>
          <a:prstGeom prst="rect">
            <a:avLst/>
          </a:prstGeom>
        </p:spPr>
      </p:pic>
      <p:pic>
        <p:nvPicPr>
          <p:cNvPr id="18" name="図 17" descr="アイコン&#10;&#10;自動的に生成された説明">
            <a:extLst>
              <a:ext uri="{FF2B5EF4-FFF2-40B4-BE49-F238E27FC236}">
                <a16:creationId xmlns:a16="http://schemas.microsoft.com/office/drawing/2014/main" id="{211446D0-F11A-49CD-AECB-4E53880E5F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771" y="2248351"/>
            <a:ext cx="609600" cy="609600"/>
          </a:xfrm>
          <a:prstGeom prst="rect">
            <a:avLst/>
          </a:prstGeom>
        </p:spPr>
      </p:pic>
      <p:pic>
        <p:nvPicPr>
          <p:cNvPr id="20" name="図 19" descr="アイコン&#10;&#10;自動的に生成された説明">
            <a:extLst>
              <a:ext uri="{FF2B5EF4-FFF2-40B4-BE49-F238E27FC236}">
                <a16:creationId xmlns:a16="http://schemas.microsoft.com/office/drawing/2014/main" id="{E57A87D7-926C-4327-BE8B-1A49D3A367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770" y="2248351"/>
            <a:ext cx="609600" cy="609600"/>
          </a:xfrm>
          <a:prstGeom prst="rect">
            <a:avLst/>
          </a:prstGeom>
        </p:spPr>
      </p:pic>
      <p:pic>
        <p:nvPicPr>
          <p:cNvPr id="21" name="図 20" descr="アイコン&#10;&#10;自動的に生成された説明">
            <a:extLst>
              <a:ext uri="{FF2B5EF4-FFF2-40B4-BE49-F238E27FC236}">
                <a16:creationId xmlns:a16="http://schemas.microsoft.com/office/drawing/2014/main" id="{77EDF7BB-745B-4B00-988D-7D252A5CA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002" y="5338007"/>
            <a:ext cx="609600" cy="609600"/>
          </a:xfrm>
          <a:prstGeom prst="rect">
            <a:avLst/>
          </a:prstGeom>
        </p:spPr>
      </p:pic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0ACB5144-43FE-4797-99BE-019615351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7" y="5359905"/>
            <a:ext cx="609600" cy="609600"/>
          </a:xfrm>
          <a:prstGeom prst="rect">
            <a:avLst/>
          </a:prstGeom>
        </p:spPr>
      </p:pic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90DFF7B7-929A-4160-B5C9-E8CDFA5D6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7" y="5853583"/>
            <a:ext cx="609600" cy="6096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6342F97-719C-4F4C-860F-6C99E123DC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02" y="4848884"/>
            <a:ext cx="609600" cy="6096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847149EC-53F4-4DDC-A48D-4AD0A37C9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24" y="5853583"/>
            <a:ext cx="609600" cy="6096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A01EE3E-E8C7-4372-A4C8-1A2358EA5F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02" y="5853583"/>
            <a:ext cx="609600" cy="609600"/>
          </a:xfrm>
          <a:prstGeom prst="rect">
            <a:avLst/>
          </a:prstGeom>
        </p:spPr>
      </p:pic>
      <p:pic>
        <p:nvPicPr>
          <p:cNvPr id="27" name="図 26" descr="アイコン&#10;&#10;自動的に生成された説明">
            <a:extLst>
              <a:ext uri="{FF2B5EF4-FFF2-40B4-BE49-F238E27FC236}">
                <a16:creationId xmlns:a16="http://schemas.microsoft.com/office/drawing/2014/main" id="{A1B10F8C-1301-45B5-8A0A-44A846F9DE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33" y="5301911"/>
            <a:ext cx="609600" cy="609600"/>
          </a:xfrm>
          <a:prstGeom prst="rect">
            <a:avLst/>
          </a:prstGeom>
        </p:spPr>
      </p:pic>
      <p:pic>
        <p:nvPicPr>
          <p:cNvPr id="28" name="図 27" descr="アイコン&#10;&#10;自動的に生成された説明">
            <a:extLst>
              <a:ext uri="{FF2B5EF4-FFF2-40B4-BE49-F238E27FC236}">
                <a16:creationId xmlns:a16="http://schemas.microsoft.com/office/drawing/2014/main" id="{8B53110A-376A-4A82-B786-E7177CF708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65" y="5679647"/>
            <a:ext cx="609600" cy="609600"/>
          </a:xfrm>
          <a:prstGeom prst="rect">
            <a:avLst/>
          </a:prstGeom>
        </p:spPr>
      </p:pic>
      <p:pic>
        <p:nvPicPr>
          <p:cNvPr id="29" name="図 28" descr="アイコン&#10;&#10;自動的に生成された説明">
            <a:extLst>
              <a:ext uri="{FF2B5EF4-FFF2-40B4-BE49-F238E27FC236}">
                <a16:creationId xmlns:a16="http://schemas.microsoft.com/office/drawing/2014/main" id="{0BA82064-F0A9-4F40-8863-C0ED8672E5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18" y="4741634"/>
            <a:ext cx="609600" cy="609600"/>
          </a:xfrm>
          <a:prstGeom prst="rect">
            <a:avLst/>
          </a:prstGeom>
        </p:spPr>
      </p:pic>
      <p:pic>
        <p:nvPicPr>
          <p:cNvPr id="30" name="図 29" descr="アイコン&#10;&#10;自動的に生成された説明">
            <a:extLst>
              <a:ext uri="{FF2B5EF4-FFF2-40B4-BE49-F238E27FC236}">
                <a16:creationId xmlns:a16="http://schemas.microsoft.com/office/drawing/2014/main" id="{51BBD268-D075-45B2-B728-9E7315FABC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663" y="4708098"/>
            <a:ext cx="609600" cy="609600"/>
          </a:xfrm>
          <a:prstGeom prst="rect">
            <a:avLst/>
          </a:prstGeom>
        </p:spPr>
      </p:pic>
      <p:pic>
        <p:nvPicPr>
          <p:cNvPr id="31" name="図 30" descr="アイコン&#10;&#10;自動的に生成された説明">
            <a:extLst>
              <a:ext uri="{FF2B5EF4-FFF2-40B4-BE49-F238E27FC236}">
                <a16:creationId xmlns:a16="http://schemas.microsoft.com/office/drawing/2014/main" id="{234AE3BD-1679-4115-AB95-5795B0131D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45" y="5679647"/>
            <a:ext cx="609600" cy="609600"/>
          </a:xfrm>
          <a:prstGeom prst="rect">
            <a:avLst/>
          </a:prstGeom>
        </p:spPr>
      </p:pic>
      <p:pic>
        <p:nvPicPr>
          <p:cNvPr id="34" name="図 33" descr="アイコン&#10;&#10;自動的に生成された説明">
            <a:extLst>
              <a:ext uri="{FF2B5EF4-FFF2-40B4-BE49-F238E27FC236}">
                <a16:creationId xmlns:a16="http://schemas.microsoft.com/office/drawing/2014/main" id="{41BF423E-3E02-4B24-99F8-AACB75F41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02" y="4226057"/>
            <a:ext cx="609600" cy="609600"/>
          </a:xfrm>
          <a:prstGeom prst="rect">
            <a:avLst/>
          </a:prstGeom>
        </p:spPr>
      </p:pic>
      <p:pic>
        <p:nvPicPr>
          <p:cNvPr id="35" name="図 34" descr="アイコン&#10;&#10;自動的に生成された説明">
            <a:extLst>
              <a:ext uri="{FF2B5EF4-FFF2-40B4-BE49-F238E27FC236}">
                <a16:creationId xmlns:a16="http://schemas.microsoft.com/office/drawing/2014/main" id="{1917167B-EAFD-421B-BF84-37487EBC71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12" y="5747783"/>
            <a:ext cx="609600" cy="609600"/>
          </a:xfrm>
          <a:prstGeom prst="rect">
            <a:avLst/>
          </a:prstGeom>
        </p:spPr>
      </p:pic>
      <p:pic>
        <p:nvPicPr>
          <p:cNvPr id="36" name="図 35" descr="アイコン&#10;&#10;自動的に生成された説明">
            <a:extLst>
              <a:ext uri="{FF2B5EF4-FFF2-40B4-BE49-F238E27FC236}">
                <a16:creationId xmlns:a16="http://schemas.microsoft.com/office/drawing/2014/main" id="{681D2A7D-02E2-4164-88F5-1E70FE58D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660" y="4534162"/>
            <a:ext cx="609600" cy="609600"/>
          </a:xfrm>
          <a:prstGeom prst="rect">
            <a:avLst/>
          </a:prstGeom>
        </p:spPr>
      </p:pic>
      <p:pic>
        <p:nvPicPr>
          <p:cNvPr id="37" name="図 36" descr="アイコン&#10;&#10;自動的に生成された説明">
            <a:extLst>
              <a:ext uri="{FF2B5EF4-FFF2-40B4-BE49-F238E27FC236}">
                <a16:creationId xmlns:a16="http://schemas.microsoft.com/office/drawing/2014/main" id="{92B52A93-E361-4723-B62E-736F058EE3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402" y="5197660"/>
            <a:ext cx="609600" cy="609600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6A5EB5B-EF76-41E1-8A65-2D6DB52726D1}"/>
              </a:ext>
            </a:extLst>
          </p:cNvPr>
          <p:cNvSpPr/>
          <p:nvPr/>
        </p:nvSpPr>
        <p:spPr>
          <a:xfrm>
            <a:off x="5077400" y="536712"/>
            <a:ext cx="660006" cy="1182758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図 38" descr="アイコン&#10;&#10;自動的に生成された説明">
            <a:extLst>
              <a:ext uri="{FF2B5EF4-FFF2-40B4-BE49-F238E27FC236}">
                <a16:creationId xmlns:a16="http://schemas.microsoft.com/office/drawing/2014/main" id="{2714CD68-BA7E-499F-9E1E-1E7CAE07F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03" y="1136385"/>
            <a:ext cx="609600" cy="609600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E2AA02A0-A457-46B3-AFB6-59AAC56F7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03" y="571506"/>
            <a:ext cx="609600" cy="609600"/>
          </a:xfrm>
          <a:prstGeom prst="rect">
            <a:avLst/>
          </a:prstGeom>
        </p:spPr>
      </p:pic>
      <p:pic>
        <p:nvPicPr>
          <p:cNvPr id="41" name="図 40" descr="アイコン&#10;&#10;自動的に生成された説明">
            <a:extLst>
              <a:ext uri="{FF2B5EF4-FFF2-40B4-BE49-F238E27FC236}">
                <a16:creationId xmlns:a16="http://schemas.microsoft.com/office/drawing/2014/main" id="{E7828B94-83EA-4565-903C-E3A2F966D1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3" y="1419009"/>
            <a:ext cx="609600" cy="609600"/>
          </a:xfrm>
          <a:prstGeom prst="rect">
            <a:avLst/>
          </a:prstGeom>
        </p:spPr>
      </p:pic>
      <p:pic>
        <p:nvPicPr>
          <p:cNvPr id="42" name="図 41" descr="アイコン&#10;&#10;自動的に生成された説明">
            <a:extLst>
              <a:ext uri="{FF2B5EF4-FFF2-40B4-BE49-F238E27FC236}">
                <a16:creationId xmlns:a16="http://schemas.microsoft.com/office/drawing/2014/main" id="{7FF013D9-1977-40DB-9769-69FF76F316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32" y="1939571"/>
            <a:ext cx="609600" cy="609600"/>
          </a:xfrm>
          <a:prstGeom prst="rect">
            <a:avLst/>
          </a:prstGeom>
        </p:spPr>
      </p:pic>
      <p:pic>
        <p:nvPicPr>
          <p:cNvPr id="43" name="図 42" descr="アイコン&#10;&#10;自動的に生成された説明">
            <a:extLst>
              <a:ext uri="{FF2B5EF4-FFF2-40B4-BE49-F238E27FC236}">
                <a16:creationId xmlns:a16="http://schemas.microsoft.com/office/drawing/2014/main" id="{33B82B44-35EF-4D83-B893-206A8E7BF5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00" y="5740142"/>
            <a:ext cx="609600" cy="6096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D324DAC-83C1-4DD6-88E4-188446EE46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697" y="2813442"/>
            <a:ext cx="2676074" cy="3796062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108AD81-1586-471D-A6DB-312F0AC1700D}"/>
              </a:ext>
            </a:extLst>
          </p:cNvPr>
          <p:cNvSpPr/>
          <p:nvPr/>
        </p:nvSpPr>
        <p:spPr>
          <a:xfrm>
            <a:off x="1509717" y="154497"/>
            <a:ext cx="1670884" cy="32510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130FF5-667B-4BF3-9417-B7FD4C262F02}"/>
              </a:ext>
            </a:extLst>
          </p:cNvPr>
          <p:cNvSpPr txBox="1"/>
          <p:nvPr/>
        </p:nvSpPr>
        <p:spPr>
          <a:xfrm>
            <a:off x="2230225" y="135090"/>
            <a:ext cx="13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 Black" panose="020B0A04020102020204" pitchFamily="34" charset="0"/>
              </a:rPr>
              <a:t>1,</a:t>
            </a:r>
            <a:r>
              <a:rPr kumimoji="1" lang="en-US" altLang="ja-JP" dirty="0">
                <a:latin typeface="Arial Black" panose="020B0A04020102020204" pitchFamily="34" charset="0"/>
              </a:rPr>
              <a:t>490</a:t>
            </a:r>
            <a:endParaRPr kumimoji="1" lang="ja-JP" altLang="en-US" dirty="0">
              <a:latin typeface="Arial Black" panose="020B0A04020102020204" pitchFamily="34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9751A52-CD33-437D-8A27-865BAB56DEE3}"/>
              </a:ext>
            </a:extLst>
          </p:cNvPr>
          <p:cNvSpPr txBox="1"/>
          <p:nvPr/>
        </p:nvSpPr>
        <p:spPr>
          <a:xfrm>
            <a:off x="375943" y="132382"/>
            <a:ext cx="13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 Black" panose="020B0A04020102020204" pitchFamily="34" charset="0"/>
              </a:rPr>
              <a:t>SCORE</a:t>
            </a:r>
            <a:endParaRPr kumimoji="1" lang="ja-JP" altLang="en-US" dirty="0">
              <a:latin typeface="Arial Black" panose="020B0A04020102020204" pitchFamily="34" charset="0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88FF90B-5CA1-419E-9270-12D51A6D51AA}"/>
              </a:ext>
            </a:extLst>
          </p:cNvPr>
          <p:cNvSpPr/>
          <p:nvPr/>
        </p:nvSpPr>
        <p:spPr>
          <a:xfrm>
            <a:off x="11589102" y="216473"/>
            <a:ext cx="305412" cy="2936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43D8C7E-A9C8-4C9F-9A5C-8EDBD0078293}"/>
              </a:ext>
            </a:extLst>
          </p:cNvPr>
          <p:cNvSpPr txBox="1"/>
          <p:nvPr/>
        </p:nvSpPr>
        <p:spPr>
          <a:xfrm>
            <a:off x="11563898" y="178614"/>
            <a:ext cx="3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+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54591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51</Words>
  <Application>Microsoft Office PowerPoint</Application>
  <PresentationFormat>ワイド画面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ZCOOL KuaiLe script=latin rev=8</vt:lpstr>
      <vt:lpstr>游ゴシック</vt:lpstr>
      <vt:lpstr>游ゴシック Light</vt:lpstr>
      <vt:lpstr>Arial</vt:lpstr>
      <vt:lpstr>Arial Black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川植 沙由理</dc:creator>
  <cp:lastModifiedBy>川植 沙由理</cp:lastModifiedBy>
  <cp:revision>10</cp:revision>
  <dcterms:created xsi:type="dcterms:W3CDTF">2021-05-28T11:07:42Z</dcterms:created>
  <dcterms:modified xsi:type="dcterms:W3CDTF">2021-06-01T01:07:42Z</dcterms:modified>
</cp:coreProperties>
</file>