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93511"/>
            <a:ext cx="8791575" cy="22013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5777" y="880533"/>
            <a:ext cx="1174044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SMART PARKING SYSTEM</a:t>
            </a:r>
            <a:r>
              <a:rPr lang="en-US" sz="4000" dirty="0" smtClean="0"/>
              <a:t> </a:t>
            </a:r>
            <a:r>
              <a:rPr lang="en-US" sz="4000" b="1" dirty="0" smtClean="0"/>
              <a:t>USING RFID TECHNOLOGY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24650" y="6201966"/>
            <a:ext cx="704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Supervisor: Dr.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Mohan Kumar S. 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313" y="4314825"/>
            <a:ext cx="79724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SACHIN POOJERI – 1MS14IS090</a:t>
            </a:r>
          </a:p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SHUBHAM PAWAR – 1MS15IS418</a:t>
            </a:r>
          </a:p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MD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ABDUL AHAD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CHANDA – 1MS14IS061</a:t>
            </a:r>
          </a:p>
          <a:p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SACHEEN ISHWAR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ADAVINAVAR – 1MS14IS089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1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069" y="321201"/>
            <a:ext cx="9905998" cy="159468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0744"/>
            <a:ext cx="9905999" cy="4296228"/>
          </a:xfrm>
        </p:spPr>
        <p:txBody>
          <a:bodyPr>
            <a:normAutofit/>
          </a:bodyPr>
          <a:lstStyle/>
          <a:p>
            <a:r>
              <a:rPr lang="en-US" dirty="0" smtClean="0"/>
              <a:t>The main objective is to make the process auditable and secure.</a:t>
            </a:r>
          </a:p>
          <a:p>
            <a:r>
              <a:rPr lang="en-US" dirty="0"/>
              <a:t>RFID allows the wireless storage and automatic retrieval of data. It provides a </a:t>
            </a:r>
            <a:r>
              <a:rPr lang="en-US" dirty="0" smtClean="0"/>
              <a:t>significant improvement </a:t>
            </a:r>
            <a:r>
              <a:rPr lang="en-US" dirty="0"/>
              <a:t>over not only conventional identification, tracking, </a:t>
            </a:r>
            <a:r>
              <a:rPr lang="en-US" dirty="0" smtClean="0"/>
              <a:t>and stocking of objects</a:t>
            </a:r>
            <a:r>
              <a:rPr lang="en-US" dirty="0"/>
              <a:t>, but over the barcode system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proposed design is economically viable and cheap.</a:t>
            </a:r>
          </a:p>
          <a:p>
            <a:r>
              <a:rPr lang="en-US" dirty="0" smtClean="0"/>
              <a:t>Smart system that parks a number of vehicles with the least space possible with less time and highly efficient.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1222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Management</a:t>
            </a:r>
            <a:endParaRPr lang="en-US" sz="4800" dirty="0"/>
          </a:p>
        </p:txBody>
      </p:sp>
      <p:pic>
        <p:nvPicPr>
          <p:cNvPr id="4" name="Content Placeholder 3" descr="Description: Picture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30575" y="997527"/>
            <a:ext cx="10330153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9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56" y="812799"/>
            <a:ext cx="9905998" cy="17272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Expected </a:t>
            </a:r>
            <a:r>
              <a:rPr lang="en-US" sz="4000" dirty="0" smtClean="0"/>
              <a:t>outcome</a:t>
            </a:r>
            <a:br>
              <a:rPr lang="en-US" sz="40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9143"/>
            <a:ext cx="9905999" cy="4194628"/>
          </a:xfrm>
        </p:spPr>
        <p:txBody>
          <a:bodyPr>
            <a:normAutofit/>
          </a:bodyPr>
          <a:lstStyle/>
          <a:p>
            <a:r>
              <a:rPr lang="en-US" dirty="0"/>
              <a:t>This system will provide a smooth traffic flow within the parking-lot thus preventing the emission gas formation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parking vehicles on streets and putting them into risk, drivers will be able to leave their vehicles </a:t>
            </a:r>
            <a:r>
              <a:rPr lang="en-US" dirty="0" smtClean="0"/>
              <a:t>e </a:t>
            </a:r>
            <a:r>
              <a:rPr lang="en-US" dirty="0"/>
              <a:t>parking-lots with contentment</a:t>
            </a:r>
            <a:r>
              <a:rPr lang="en-US" dirty="0" smtClean="0"/>
              <a:t>.</a:t>
            </a:r>
          </a:p>
          <a:p>
            <a:r>
              <a:rPr lang="en-US" dirty="0"/>
              <a:t>Vehicle owners will not have to make payments upon every check-out. </a:t>
            </a:r>
            <a:r>
              <a:rPr lang="en-US" dirty="0" smtClean="0"/>
              <a:t>.</a:t>
            </a:r>
          </a:p>
          <a:p>
            <a:r>
              <a:rPr lang="en-US" dirty="0"/>
              <a:t>vehicle accumulations on various places will be avoided </a:t>
            </a:r>
            <a:r>
              <a:rPr lang="en-US" dirty="0" smtClean="0"/>
              <a:t>and  new </a:t>
            </a:r>
            <a:r>
              <a:rPr lang="en-US" dirty="0"/>
              <a:t>precautions will be taken according to the </a:t>
            </a:r>
            <a:r>
              <a:rPr lang="en-US" dirty="0" smtClean="0"/>
              <a:t>demands.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00"/>
            <a:ext cx="9905998" cy="108857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653" y="1001486"/>
            <a:ext cx="9905999" cy="4688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Reference websites: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http://whitepapers.zdnet.co.uk /</a:t>
            </a:r>
            <a:r>
              <a:rPr lang="en-US" dirty="0" smtClean="0"/>
              <a:t>0,1000000651,260090942p,00.html</a:t>
            </a:r>
          </a:p>
          <a:p>
            <a:r>
              <a:rPr lang="en-US" dirty="0"/>
              <a:t>http://supplychain.ittoolbox.com /blogs /</a:t>
            </a:r>
            <a:r>
              <a:rPr lang="en-US" dirty="0" smtClean="0"/>
              <a:t>featuredentry.asp</a:t>
            </a:r>
          </a:p>
          <a:p>
            <a:pPr marL="0" indent="0">
              <a:buNone/>
            </a:pPr>
            <a:r>
              <a:rPr lang="en-US" b="1" dirty="0" smtClean="0"/>
              <a:t>Reference </a:t>
            </a:r>
            <a:r>
              <a:rPr lang="en-US" b="1" dirty="0"/>
              <a:t>books</a:t>
            </a:r>
            <a:r>
              <a:rPr lang="en-US" b="1" dirty="0" smtClean="0"/>
              <a:t>:</a:t>
            </a:r>
          </a:p>
          <a:p>
            <a:r>
              <a:rPr lang="en-US" dirty="0"/>
              <a:t>Anonymous, 2005. Electronic tolling technology &amp; implementation. </a:t>
            </a:r>
            <a:r>
              <a:rPr lang="en-US" dirty="0" smtClean="0"/>
              <a:t>Richmond</a:t>
            </a:r>
          </a:p>
          <a:p>
            <a:r>
              <a:rPr lang="en-US" dirty="0"/>
              <a:t>Arnott, R., </a:t>
            </a:r>
            <a:r>
              <a:rPr lang="en-US" dirty="0" err="1"/>
              <a:t>Rowse</a:t>
            </a:r>
            <a:r>
              <a:rPr lang="en-US" dirty="0"/>
              <a:t>, J., 1999. Modeling parking, Journal of Urban Economics 45, pp. 97–124.</a:t>
            </a:r>
          </a:p>
          <a:p>
            <a:r>
              <a:rPr lang="en-US" dirty="0"/>
              <a:t>Banks, J., </a:t>
            </a:r>
            <a:r>
              <a:rPr lang="en-US" dirty="0" err="1"/>
              <a:t>Pachano</a:t>
            </a:r>
            <a:r>
              <a:rPr lang="en-US" dirty="0"/>
              <a:t>, M., Thompson, T., </a:t>
            </a:r>
            <a:r>
              <a:rPr lang="en-US" dirty="0" err="1"/>
              <a:t>Hanny</a:t>
            </a:r>
            <a:r>
              <a:rPr lang="en-US" dirty="0"/>
              <a:t>, D., 2007. RFID Applied. 299. John Wiley &amp; </a:t>
            </a:r>
            <a:r>
              <a:rPr lang="en-US" dirty="0" smtClean="0"/>
              <a:t>Sons.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91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5111"/>
            <a:ext cx="9905998" cy="136595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2400"/>
            <a:ext cx="10271655" cy="5078412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Radio frequency identification is a technology that helps to identify the animate or inanimate through radio waves .</a:t>
            </a:r>
          </a:p>
          <a:p>
            <a:pPr algn="just"/>
            <a:r>
              <a:rPr lang="en-US" dirty="0"/>
              <a:t>The technologies like RFID readers, RFID writers, RFID barcode scanners, RFID smart sensors and RFID controllers include a wide range of automation technologies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project, The software has been handled for the </a:t>
            </a:r>
            <a:r>
              <a:rPr lang="en-US" dirty="0" smtClean="0"/>
              <a:t>management , controlling</a:t>
            </a:r>
            <a:r>
              <a:rPr lang="en-US" dirty="0"/>
              <a:t>, </a:t>
            </a:r>
            <a:r>
              <a:rPr lang="en-US" dirty="0" smtClean="0"/>
              <a:t>transaction reporting </a:t>
            </a:r>
            <a:r>
              <a:rPr lang="en-US" dirty="0"/>
              <a:t>and operation tasks for parking lots located on various parts of the </a:t>
            </a:r>
            <a:r>
              <a:rPr lang="en-US" dirty="0" smtClean="0"/>
              <a:t>city . Check-ins </a:t>
            </a:r>
            <a:r>
              <a:rPr lang="en-US" dirty="0"/>
              <a:t>and check-outs of the parking-lots will be under control with RFID </a:t>
            </a:r>
            <a:r>
              <a:rPr lang="en-US" dirty="0" smtClean="0"/>
              <a:t>reader labels </a:t>
            </a:r>
            <a:r>
              <a:rPr lang="en-US" dirty="0"/>
              <a:t>and barriers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7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this new system, It </a:t>
            </a:r>
            <a:r>
              <a:rPr lang="en-US" dirty="0"/>
              <a:t>will be possible to see unmanned, secure, automated parking-lots functioning with RFID technology in the future</a:t>
            </a:r>
            <a:r>
              <a:rPr lang="en-US" dirty="0" smtClean="0"/>
              <a:t>.</a:t>
            </a:r>
          </a:p>
          <a:p>
            <a:r>
              <a:rPr lang="en-US" dirty="0"/>
              <a:t>There has been a considerable amount of reduction in transaction costs and decrease in stock shortage with the use of RFID technology in automation.</a:t>
            </a:r>
          </a:p>
          <a:p>
            <a:r>
              <a:rPr lang="en-US" dirty="0"/>
              <a:t>Drivers will not have to stop at the </a:t>
            </a:r>
            <a:r>
              <a:rPr lang="en-US" dirty="0" smtClean="0"/>
              <a:t>circulation points </a:t>
            </a:r>
            <a:r>
              <a:rPr lang="en-US" dirty="0"/>
              <a:t>and parking tickets will be out of usage during check-ins and check-outs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Less time, less consumption of fuel, reduce in Pollutions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11" y="-124177"/>
            <a:ext cx="9905998" cy="1286934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399" y="705554"/>
            <a:ext cx="9905999" cy="4526845"/>
          </a:xfrm>
        </p:spPr>
        <p:txBody>
          <a:bodyPr/>
          <a:lstStyle/>
          <a:p>
            <a:pPr algn="just"/>
            <a:r>
              <a:rPr lang="en-US" sz="2000" dirty="0" smtClean="0"/>
              <a:t>With increase in the population, number of vehicles increases and due to unmanaged parking system it leads many problems.</a:t>
            </a:r>
          </a:p>
          <a:p>
            <a:pPr algn="just"/>
            <a:r>
              <a:rPr lang="en-US" sz="2000" dirty="0" smtClean="0"/>
              <a:t>In center cities, people faces difficulties as increasing number of vehicles creates congestion, wastage of space , </a:t>
            </a:r>
            <a:r>
              <a:rPr lang="en-US" sz="2000" dirty="0"/>
              <a:t>wastage of </a:t>
            </a:r>
            <a:r>
              <a:rPr lang="en-US" sz="2000" dirty="0" smtClean="0"/>
              <a:t>time, traffic problems,  car napping , car vandalism and many other difficulties.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30" y="2968976"/>
            <a:ext cx="9768891" cy="3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50638"/>
          </a:xfrm>
        </p:spPr>
        <p:txBody>
          <a:bodyPr/>
          <a:lstStyle/>
          <a:p>
            <a:pPr algn="just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review</a:t>
            </a:r>
            <a:endParaRPr lang="en-US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37853"/>
              </p:ext>
            </p:extLst>
          </p:nvPr>
        </p:nvGraphicFramePr>
        <p:xfrm>
          <a:off x="922045" y="950636"/>
          <a:ext cx="10125364" cy="585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28"/>
                <a:gridCol w="2770909"/>
                <a:gridCol w="1634836"/>
                <a:gridCol w="5048391"/>
              </a:tblGrid>
              <a:tr h="546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Title/Publications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Conclusion</a:t>
                      </a:r>
                      <a:endParaRPr lang="en-US" sz="2000" dirty="0"/>
                    </a:p>
                  </a:txBody>
                  <a:tcPr/>
                </a:tc>
              </a:tr>
              <a:tr h="526360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Parking Applications Using RFID Technology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Zeydin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Pala </a:t>
                      </a:r>
                    </a:p>
                    <a:p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Nihat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Inanc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project, it is proven that by utilizing RFID readers and RFID labels with a centralized database system, all the parking-lots in a city could be operated in an economical and fast way.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prototype will provide for automation of the operation and controlling ability for all of the parking-lots in a city by using standardized devices.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Compared with traditional barcode identification technology, RFID possesses characteristics; such as reading multiple tags once, reading/writing many times, and so on.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RFID technology, in an existing parking lot access control system, has given benefits to all interest parts (the Parking Operator, parking place users and parking collectors).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 using parking place are spending much less time waiting in line to buy the tickets for the on-street parking and much less time waiting at the entry and exit barriers of a parking lot or garage.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614990"/>
              </p:ext>
            </p:extLst>
          </p:nvPr>
        </p:nvGraphicFramePr>
        <p:xfrm>
          <a:off x="989013" y="618518"/>
          <a:ext cx="10233168" cy="538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678"/>
                <a:gridCol w="2438400"/>
                <a:gridCol w="2812473"/>
                <a:gridCol w="4322617"/>
              </a:tblGrid>
              <a:tr h="6684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Title/Publications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  <a:tr h="471202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Parking Guidance, Monitoring and Reservations</a:t>
                      </a:r>
                    </a:p>
                    <a:p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Amir O.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Kotb</a:t>
                      </a:r>
                      <a:endParaRPr lang="en-US" sz="1800" b="1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Yao-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Shen</a:t>
                      </a:r>
                      <a:endParaRPr lang="en-US" sz="1800" b="1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 Huang</a:t>
                      </a:r>
                      <a:endParaRPr lang="en-US" sz="1800" b="1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206326"/>
              </p:ext>
            </p:extLst>
          </p:nvPr>
        </p:nvGraphicFramePr>
        <p:xfrm>
          <a:off x="1141413" y="618517"/>
          <a:ext cx="10066916" cy="549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678"/>
                <a:gridCol w="2355273"/>
                <a:gridCol w="2452254"/>
                <a:gridCol w="4599711"/>
              </a:tblGrid>
              <a:tr h="4825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Title/Publication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  <a:tr h="500875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RFID-based efficient method for parking slot car detection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Šolić</a:t>
                      </a:r>
                      <a:endParaRPr lang="en-US" sz="18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Ivan </a:t>
                      </a:r>
                      <a:r>
                        <a:rPr lang="en-US" sz="1800" b="1" i="0" u="non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Marasović</a:t>
                      </a:r>
                      <a:endParaRPr lang="en-US" sz="18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Laura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Stefanizzi</a:t>
                      </a:r>
                      <a:endParaRPr lang="en-US" b="1" u="none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4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02395"/>
              </p:ext>
            </p:extLst>
          </p:nvPr>
        </p:nvGraphicFramePr>
        <p:xfrm>
          <a:off x="1141413" y="391852"/>
          <a:ext cx="10008324" cy="574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096"/>
                <a:gridCol w="1981200"/>
                <a:gridCol w="2369127"/>
                <a:gridCol w="4942901"/>
              </a:tblGrid>
              <a:tr h="6162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Title/Publications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endParaRPr lang="en-US" dirty="0"/>
                    </a:p>
                  </a:txBody>
                  <a:tcPr/>
                </a:tc>
              </a:tr>
              <a:tr h="51295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80622"/>
            <a:ext cx="9905998" cy="1343378"/>
          </a:xfrm>
        </p:spPr>
        <p:txBody>
          <a:bodyPr/>
          <a:lstStyle/>
          <a:p>
            <a:r>
              <a:rPr lang="en-US" dirty="0" smtClean="0"/>
              <a:t>Proposed system and 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6829" y="1588524"/>
            <a:ext cx="1557865" cy="52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Vehicle ID</a:t>
            </a:r>
            <a:endParaRPr lang="en-US" sz="1600" dirty="0"/>
          </a:p>
        </p:txBody>
      </p:sp>
      <p:sp>
        <p:nvSpPr>
          <p:cNvPr id="5" name="Diamond 4"/>
          <p:cNvSpPr/>
          <p:nvPr/>
        </p:nvSpPr>
        <p:spPr>
          <a:xfrm>
            <a:off x="892611" y="2321612"/>
            <a:ext cx="2466309" cy="10437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the vehicle registered?</a:t>
            </a:r>
            <a:endParaRPr lang="en-US" sz="1600" dirty="0"/>
          </a:p>
        </p:txBody>
      </p:sp>
      <p:sp>
        <p:nvSpPr>
          <p:cNvPr id="7" name="Diamond 6"/>
          <p:cNvSpPr/>
          <p:nvPr/>
        </p:nvSpPr>
        <p:spPr>
          <a:xfrm>
            <a:off x="899055" y="3531517"/>
            <a:ext cx="2459865" cy="11034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Did the vehicle check -in?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403274" y="4885419"/>
            <a:ext cx="1444978" cy="45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vehicle info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75052" y="5579058"/>
            <a:ext cx="1501421" cy="42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check-in 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6886" y="6289660"/>
            <a:ext cx="1980643" cy="4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Open the gate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Close the gate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945697" y="2343326"/>
            <a:ext cx="1545464" cy="98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the vehicle info to the Database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912168" y="3669064"/>
            <a:ext cx="1545464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 not open the gate</a:t>
            </a:r>
            <a:endParaRPr lang="en-US" sz="16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995708" y="4692315"/>
            <a:ext cx="1146220" cy="873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6113" y="1485672"/>
            <a:ext cx="1571222" cy="473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Vehicle ID</a:t>
            </a:r>
          </a:p>
        </p:txBody>
      </p:sp>
      <p:sp>
        <p:nvSpPr>
          <p:cNvPr id="16" name="Diamond 15"/>
          <p:cNvSpPr/>
          <p:nvPr/>
        </p:nvSpPr>
        <p:spPr>
          <a:xfrm>
            <a:off x="7392470" y="2103731"/>
            <a:ext cx="2498500" cy="1056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 vehicle registered?</a:t>
            </a:r>
          </a:p>
        </p:txBody>
      </p:sp>
      <p:sp>
        <p:nvSpPr>
          <p:cNvPr id="17" name="Diamond 16"/>
          <p:cNvSpPr/>
          <p:nvPr/>
        </p:nvSpPr>
        <p:spPr>
          <a:xfrm>
            <a:off x="7622681" y="3281840"/>
            <a:ext cx="2038081" cy="1187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Did the vehicle check -in?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81871" y="4665293"/>
            <a:ext cx="1506828" cy="62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vehicle info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56110" y="5474981"/>
            <a:ext cx="1571221" cy="43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check-out info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553458" y="6039154"/>
            <a:ext cx="2176529" cy="50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Open the gate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Close the </a:t>
            </a:r>
            <a:r>
              <a:rPr lang="en-US" sz="1600" dirty="0"/>
              <a:t>gate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164787" y="2124145"/>
            <a:ext cx="1298103" cy="1000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not open the gate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0107425" y="4506191"/>
            <a:ext cx="1195072" cy="9341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47763" y="14166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2125762" y="2109939"/>
            <a:ext cx="4" cy="211673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 flipH="1">
            <a:off x="2125763" y="4634921"/>
            <a:ext cx="3225" cy="2504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2"/>
            <a:endCxn id="7" idx="0"/>
          </p:cNvCxnSpPr>
          <p:nvPr/>
        </p:nvCxnSpPr>
        <p:spPr>
          <a:xfrm>
            <a:off x="2125766" y="3365318"/>
            <a:ext cx="3222" cy="1661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2"/>
            <a:endCxn id="9" idx="0"/>
          </p:cNvCxnSpPr>
          <p:nvPr/>
        </p:nvCxnSpPr>
        <p:spPr>
          <a:xfrm>
            <a:off x="2125763" y="5341787"/>
            <a:ext cx="0" cy="2372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2"/>
          </p:cNvCxnSpPr>
          <p:nvPr/>
        </p:nvCxnSpPr>
        <p:spPr>
          <a:xfrm>
            <a:off x="2125763" y="6006684"/>
            <a:ext cx="0" cy="3270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5" idx="2"/>
            <a:endCxn id="16" idx="0"/>
          </p:cNvCxnSpPr>
          <p:nvPr/>
        </p:nvCxnSpPr>
        <p:spPr>
          <a:xfrm flipH="1">
            <a:off x="8641720" y="1959141"/>
            <a:ext cx="4" cy="144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6" idx="2"/>
            <a:endCxn id="17" idx="0"/>
          </p:cNvCxnSpPr>
          <p:nvPr/>
        </p:nvCxnSpPr>
        <p:spPr>
          <a:xfrm>
            <a:off x="8641720" y="3160336"/>
            <a:ext cx="2" cy="1215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7" idx="2"/>
            <a:endCxn id="18" idx="0"/>
          </p:cNvCxnSpPr>
          <p:nvPr/>
        </p:nvCxnSpPr>
        <p:spPr>
          <a:xfrm flipH="1">
            <a:off x="8635285" y="4469646"/>
            <a:ext cx="6437" cy="1956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2"/>
            <a:endCxn id="19" idx="0"/>
          </p:cNvCxnSpPr>
          <p:nvPr/>
        </p:nvCxnSpPr>
        <p:spPr>
          <a:xfrm>
            <a:off x="8635285" y="5294367"/>
            <a:ext cx="6436" cy="180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" idx="2"/>
            <a:endCxn id="20" idx="0"/>
          </p:cNvCxnSpPr>
          <p:nvPr/>
        </p:nvCxnSpPr>
        <p:spPr>
          <a:xfrm>
            <a:off x="8641721" y="5911547"/>
            <a:ext cx="2" cy="127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3"/>
            <a:endCxn id="11" idx="1"/>
          </p:cNvCxnSpPr>
          <p:nvPr/>
        </p:nvCxnSpPr>
        <p:spPr>
          <a:xfrm flipV="1">
            <a:off x="3358920" y="2835267"/>
            <a:ext cx="586777" cy="81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3"/>
            <a:endCxn id="12" idx="1"/>
          </p:cNvCxnSpPr>
          <p:nvPr/>
        </p:nvCxnSpPr>
        <p:spPr>
          <a:xfrm>
            <a:off x="3358920" y="4083219"/>
            <a:ext cx="553248" cy="44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8" idx="3"/>
          </p:cNvCxnSpPr>
          <p:nvPr/>
        </p:nvCxnSpPr>
        <p:spPr>
          <a:xfrm flipH="1" flipV="1">
            <a:off x="2848252" y="5113603"/>
            <a:ext cx="1147456" cy="15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876473" y="5833673"/>
            <a:ext cx="16923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3" idx="3"/>
          </p:cNvCxnSpPr>
          <p:nvPr/>
        </p:nvCxnSpPr>
        <p:spPr>
          <a:xfrm flipV="1">
            <a:off x="4568818" y="5565447"/>
            <a:ext cx="0" cy="2731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5141929" y="5128881"/>
            <a:ext cx="452263" cy="30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641720" y="1182347"/>
            <a:ext cx="0" cy="290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157207" y="1298257"/>
            <a:ext cx="0" cy="290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6" idx="3"/>
            <a:endCxn id="21" idx="1"/>
          </p:cNvCxnSpPr>
          <p:nvPr/>
        </p:nvCxnSpPr>
        <p:spPr>
          <a:xfrm flipV="1">
            <a:off x="9890970" y="2624571"/>
            <a:ext cx="273817" cy="74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7" idx="3"/>
          </p:cNvCxnSpPr>
          <p:nvPr/>
        </p:nvCxnSpPr>
        <p:spPr>
          <a:xfrm flipV="1">
            <a:off x="9660762" y="3844817"/>
            <a:ext cx="1153077" cy="30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2" idx="2"/>
            <a:endCxn id="18" idx="3"/>
          </p:cNvCxnSpPr>
          <p:nvPr/>
        </p:nvCxnSpPr>
        <p:spPr>
          <a:xfrm flipH="1">
            <a:off x="9388699" y="4973281"/>
            <a:ext cx="718726" cy="65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0813838" y="3061959"/>
            <a:ext cx="1" cy="782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5566781" y="2843465"/>
            <a:ext cx="54824" cy="2285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11" idx="3"/>
          </p:cNvCxnSpPr>
          <p:nvPr/>
        </p:nvCxnSpPr>
        <p:spPr>
          <a:xfrm flipH="1" flipV="1">
            <a:off x="5491161" y="2835267"/>
            <a:ext cx="130443" cy="81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425367" y="982681"/>
            <a:ext cx="145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Check-in Point</a:t>
            </a:r>
            <a:endParaRPr lang="en-US" sz="16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925615" y="940775"/>
            <a:ext cx="1558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Check-out Point</a:t>
            </a:r>
            <a:endParaRPr lang="en-US" sz="1600" dirty="0"/>
          </a:p>
        </p:txBody>
      </p:sp>
      <p:cxnSp>
        <p:nvCxnSpPr>
          <p:cNvPr id="240" name="Straight Connector 239"/>
          <p:cNvCxnSpPr>
            <a:stCxn id="19" idx="3"/>
          </p:cNvCxnSpPr>
          <p:nvPr/>
        </p:nvCxnSpPr>
        <p:spPr>
          <a:xfrm>
            <a:off x="9427331" y="5693264"/>
            <a:ext cx="1277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2" idx="3"/>
          </p:cNvCxnSpPr>
          <p:nvPr/>
        </p:nvCxnSpPr>
        <p:spPr>
          <a:xfrm flipV="1">
            <a:off x="10704961" y="5440371"/>
            <a:ext cx="0" cy="261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47530" y="2331822"/>
            <a:ext cx="66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1046</TotalTime>
  <Words>816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Tw Cen MT</vt:lpstr>
      <vt:lpstr>Circuit</vt:lpstr>
      <vt:lpstr>PowerPoint Presentation</vt:lpstr>
      <vt:lpstr>  Introduction</vt:lpstr>
      <vt:lpstr>Need for system</vt:lpstr>
      <vt:lpstr>Problem STATEMENT</vt:lpstr>
      <vt:lpstr>Literature review</vt:lpstr>
      <vt:lpstr>PowerPoint Presentation</vt:lpstr>
      <vt:lpstr>PowerPoint Presentation</vt:lpstr>
      <vt:lpstr>PowerPoint Presentation</vt:lpstr>
      <vt:lpstr>Proposed system and Methodology </vt:lpstr>
      <vt:lpstr>objectives</vt:lpstr>
      <vt:lpstr>Project Management</vt:lpstr>
      <vt:lpstr>Expected outcome   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sacheen adavinavar</dc:creator>
  <cp:lastModifiedBy>sacheen adavinavar</cp:lastModifiedBy>
  <cp:revision>49</cp:revision>
  <dcterms:created xsi:type="dcterms:W3CDTF">2017-10-26T13:19:36Z</dcterms:created>
  <dcterms:modified xsi:type="dcterms:W3CDTF">2017-10-28T04:04:12Z</dcterms:modified>
</cp:coreProperties>
</file>