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 standalone="yes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<p:sldMasterIdLst><p:sldMasterId id="2147483648" r:id="rId2"/><p:sldMasterId id="2147483661" r:id="rId3"/><p:sldMasterId id="2147483674" r:id="rId4"/><p:sldSz cx="9144000" cy="6858000"/><p:notesSz cx="6797675" cy="9874250"/>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0" y="-35280"/>
            <a:ext cx="9141480" cy="69318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152280"/>
            <a:ext cx="1445400" cy="1197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" name="Google Shape;8;p1" descr=""/>
          <p:cNvPicPr/>
          <p:nvPr/>
        </p:nvPicPr>
        <p:blipFill>
          <a:blip r:embed="rId3"/>
          <a:stretch/>
        </p:blipFill>
        <p:spPr>
          <a:xfrm>
            <a:off x="179640" y="138600"/>
            <a:ext cx="866160" cy="969480"/>
          </a:xfrm>
          <a:prstGeom prst="rect">
            <a:avLst/>
          </a:prstGeom>
          <a:ln>
            <a:noFill/>
          </a:ln>
        </p:spPr>
      </p:pic>
      <p:pic>
        <p:nvPicPr>
          <p:cNvPr id="3" name="Google Shape;9;p1" descr=""/>
          <p:cNvPicPr/>
          <p:nvPr/>
        </p:nvPicPr>
        <p:blipFill>
          <a:blip r:embed="rId4"/>
          <a:stretch/>
        </p:blipFill>
        <p:spPr>
          <a:xfrm>
            <a:off x="2702520" y="103320"/>
            <a:ext cx="1618560" cy="988200"/>
          </a:xfrm>
          <a:prstGeom prst="rect">
            <a:avLst/>
          </a:prstGeom>
          <a:ln>
            <a:noFill/>
          </a:ln>
        </p:spPr>
      </p:pic>
      <p:pic>
        <p:nvPicPr>
          <p:cNvPr id="4" name="Google Shape;10;p1" descr=""/>
          <p:cNvPicPr/>
          <p:nvPr/>
        </p:nvPicPr>
        <p:blipFill>
          <a:blip r:embed="rId5"/>
          <a:stretch/>
        </p:blipFill>
        <p:spPr>
          <a:xfrm>
            <a:off x="4323600" y="106560"/>
            <a:ext cx="1617480" cy="986040"/>
          </a:xfrm>
          <a:prstGeom prst="rect">
            <a:avLst/>
          </a:prstGeom>
          <a:ln>
            <a:noFill/>
          </a:ln>
        </p:spPr>
      </p:pic>
      <p:pic>
        <p:nvPicPr>
          <p:cNvPr id="5" name="Google Shape;11;p1" descr=""/>
          <p:cNvPicPr/>
          <p:nvPr/>
        </p:nvPicPr>
        <p:blipFill>
          <a:blip r:embed="rId6"/>
          <a:stretch/>
        </p:blipFill>
        <p:spPr>
          <a:xfrm>
            <a:off x="5923800" y="117000"/>
            <a:ext cx="1617480" cy="987480"/>
          </a:xfrm>
          <a:prstGeom prst="rect">
            <a:avLst/>
          </a:prstGeom>
          <a:ln>
            <a:noFill/>
          </a:ln>
        </p:spPr>
      </p:pic>
      <p:pic>
        <p:nvPicPr>
          <p:cNvPr id="6" name="Google Shape;12;p1" descr=""/>
          <p:cNvPicPr/>
          <p:nvPr/>
        </p:nvPicPr>
        <p:blipFill>
          <a:blip r:embed="rId7"/>
          <a:stretch/>
        </p:blipFill>
        <p:spPr>
          <a:xfrm>
            <a:off x="7524000" y="111960"/>
            <a:ext cx="1617480" cy="987480"/>
          </a:xfrm>
          <a:prstGeom prst="rect">
            <a:avLst/>
          </a:prstGeom>
          <a:ln>
            <a:noFill/>
          </a:ln>
        </p:spPr>
      </p:pic>
      <p:pic>
        <p:nvPicPr>
          <p:cNvPr id="7" name="Google Shape;13;p1" descr=""/>
          <p:cNvPicPr/>
          <p:nvPr/>
        </p:nvPicPr>
        <p:blipFill>
          <a:blip r:embed="rId8"/>
          <a:stretch/>
        </p:blipFill>
        <p:spPr>
          <a:xfrm>
            <a:off x="1219320" y="102240"/>
            <a:ext cx="1617480" cy="987480"/>
          </a:xfrm>
          <a:prstGeom prst="rect">
            <a:avLst/>
          </a:prstGeom>
          <a:ln>
            <a:noFill/>
          </a:ln>
        </p:spPr>
      </p:pic>
      <p:pic>
        <p:nvPicPr>
          <p:cNvPr id="8" name="Google Shape;14;p1" descr=""/>
          <p:cNvPicPr/>
          <p:nvPr/>
        </p:nvPicPr>
        <p:blipFill>
          <a:blip r:embed="rId9"/>
          <a:stretch/>
        </p:blipFill>
        <p:spPr>
          <a:xfrm>
            <a:off x="7530120" y="1600200"/>
            <a:ext cx="1597680" cy="5124600"/>
          </a:xfrm>
          <a:prstGeom prst="rect">
            <a:avLst/>
          </a:prstGeom>
          <a:ln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6;p1" descr=""/>
          <p:cNvPicPr/>
          <p:nvPr/>
        </p:nvPicPr>
        <p:blipFill>
          <a:blip r:embed="rId2"/>
          <a:stretch/>
        </p:blipFill>
        <p:spPr>
          <a:xfrm>
            <a:off x="0" y="-35280"/>
            <a:ext cx="9141480" cy="693180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0" y="152280"/>
            <a:ext cx="1445400" cy="1197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9" name="Google Shape;8;p1" descr=""/>
          <p:cNvPicPr/>
          <p:nvPr/>
        </p:nvPicPr>
        <p:blipFill>
          <a:blip r:embed="rId3"/>
          <a:stretch/>
        </p:blipFill>
        <p:spPr>
          <a:xfrm>
            <a:off x="179640" y="138600"/>
            <a:ext cx="866160" cy="969480"/>
          </a:xfrm>
          <a:prstGeom prst="rect">
            <a:avLst/>
          </a:prstGeom>
          <a:ln>
            <a:noFill/>
          </a:ln>
        </p:spPr>
      </p:pic>
      <p:pic>
        <p:nvPicPr>
          <p:cNvPr id="50" name="Google Shape;9;p1" descr=""/>
          <p:cNvPicPr/>
          <p:nvPr/>
        </p:nvPicPr>
        <p:blipFill>
          <a:blip r:embed="rId4"/>
          <a:stretch/>
        </p:blipFill>
        <p:spPr>
          <a:xfrm>
            <a:off x="2702520" y="103320"/>
            <a:ext cx="1618560" cy="988200"/>
          </a:xfrm>
          <a:prstGeom prst="rect">
            <a:avLst/>
          </a:prstGeom>
          <a:ln>
            <a:noFill/>
          </a:ln>
        </p:spPr>
      </p:pic>
      <p:pic>
        <p:nvPicPr>
          <p:cNvPr id="51" name="Google Shape;10;p1" descr=""/>
          <p:cNvPicPr/>
          <p:nvPr/>
        </p:nvPicPr>
        <p:blipFill>
          <a:blip r:embed="rId5"/>
          <a:stretch/>
        </p:blipFill>
        <p:spPr>
          <a:xfrm>
            <a:off x="4323600" y="106560"/>
            <a:ext cx="1617480" cy="986040"/>
          </a:xfrm>
          <a:prstGeom prst="rect">
            <a:avLst/>
          </a:prstGeom>
          <a:ln>
            <a:noFill/>
          </a:ln>
        </p:spPr>
      </p:pic>
      <p:pic>
        <p:nvPicPr>
          <p:cNvPr id="52" name="Google Shape;11;p1" descr=""/>
          <p:cNvPicPr/>
          <p:nvPr/>
        </p:nvPicPr>
        <p:blipFill>
          <a:blip r:embed="rId6"/>
          <a:stretch/>
        </p:blipFill>
        <p:spPr>
          <a:xfrm>
            <a:off x="5923800" y="117000"/>
            <a:ext cx="1617480" cy="987480"/>
          </a:xfrm>
          <a:prstGeom prst="rect">
            <a:avLst/>
          </a:prstGeom>
          <a:ln>
            <a:noFill/>
          </a:ln>
        </p:spPr>
      </p:pic>
      <p:pic>
        <p:nvPicPr>
          <p:cNvPr id="53" name="Google Shape;12;p1" descr=""/>
          <p:cNvPicPr/>
          <p:nvPr/>
        </p:nvPicPr>
        <p:blipFill>
          <a:blip r:embed="rId7"/>
          <a:stretch/>
        </p:blipFill>
        <p:spPr>
          <a:xfrm>
            <a:off x="7524000" y="111960"/>
            <a:ext cx="1617480" cy="987480"/>
          </a:xfrm>
          <a:prstGeom prst="rect">
            <a:avLst/>
          </a:prstGeom>
          <a:ln>
            <a:noFill/>
          </a:ln>
        </p:spPr>
      </p:pic>
      <p:pic>
        <p:nvPicPr>
          <p:cNvPr id="54" name="Google Shape;13;p1" descr=""/>
          <p:cNvPicPr/>
          <p:nvPr/>
        </p:nvPicPr>
        <p:blipFill>
          <a:blip r:embed="rId8"/>
          <a:stretch/>
        </p:blipFill>
        <p:spPr>
          <a:xfrm>
            <a:off x="1219320" y="102240"/>
            <a:ext cx="1617480" cy="987480"/>
          </a:xfrm>
          <a:prstGeom prst="rect">
            <a:avLst/>
          </a:prstGeom>
          <a:ln>
            <a:noFill/>
          </a:ln>
        </p:spPr>
      </p:pic>
      <p:pic>
        <p:nvPicPr>
          <p:cNvPr id="55" name="Google Shape;14;p1" descr=""/>
          <p:cNvPicPr/>
          <p:nvPr/>
        </p:nvPicPr>
        <p:blipFill>
          <a:blip r:embed="rId9"/>
          <a:stretch/>
        </p:blipFill>
        <p:spPr>
          <a:xfrm>
            <a:off x="7530120" y="1600200"/>
            <a:ext cx="1597680" cy="5124600"/>
          </a:xfrm>
          <a:prstGeom prst="rect">
            <a:avLst/>
          </a:prstGeom>
          <a:ln>
            <a:noFill/>
          </a:ln>
        </p:spPr>
      </p:pic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6;p1" descr=""/>
          <p:cNvPicPr/>
          <p:nvPr/>
        </p:nvPicPr>
        <p:blipFill>
          <a:blip r:embed="rId2"/>
          <a:stretch/>
        </p:blipFill>
        <p:spPr>
          <a:xfrm>
            <a:off x="0" y="-35280"/>
            <a:ext cx="9141480" cy="693180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0" y="152280"/>
            <a:ext cx="1445400" cy="1197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9" name="Google Shape;8;p1" descr=""/>
          <p:cNvPicPr/>
          <p:nvPr/>
        </p:nvPicPr>
        <p:blipFill>
          <a:blip r:embed="rId3"/>
          <a:stretch/>
        </p:blipFill>
        <p:spPr>
          <a:xfrm>
            <a:off x="179640" y="138600"/>
            <a:ext cx="866160" cy="96948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9;p1" descr=""/>
          <p:cNvPicPr/>
          <p:nvPr/>
        </p:nvPicPr>
        <p:blipFill>
          <a:blip r:embed="rId4"/>
          <a:stretch/>
        </p:blipFill>
        <p:spPr>
          <a:xfrm>
            <a:off x="2702520" y="103320"/>
            <a:ext cx="1618560" cy="98820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0;p1" descr=""/>
          <p:cNvPicPr/>
          <p:nvPr/>
        </p:nvPicPr>
        <p:blipFill>
          <a:blip r:embed="rId5"/>
          <a:stretch/>
        </p:blipFill>
        <p:spPr>
          <a:xfrm>
            <a:off x="4323600" y="106560"/>
            <a:ext cx="1617480" cy="986040"/>
          </a:xfrm>
          <a:prstGeom prst="rect">
            <a:avLst/>
          </a:prstGeom>
          <a:ln>
            <a:noFill/>
          </a:ln>
        </p:spPr>
      </p:pic>
      <p:pic>
        <p:nvPicPr>
          <p:cNvPr id="102" name="Google Shape;11;p1" descr=""/>
          <p:cNvPicPr/>
          <p:nvPr/>
        </p:nvPicPr>
        <p:blipFill>
          <a:blip r:embed="rId6"/>
          <a:stretch/>
        </p:blipFill>
        <p:spPr>
          <a:xfrm>
            <a:off x="5923800" y="117000"/>
            <a:ext cx="1617480" cy="987480"/>
          </a:xfrm>
          <a:prstGeom prst="rect">
            <a:avLst/>
          </a:prstGeom>
          <a:ln>
            <a:noFill/>
          </a:ln>
        </p:spPr>
      </p:pic>
      <p:pic>
        <p:nvPicPr>
          <p:cNvPr id="103" name="Google Shape;12;p1" descr=""/>
          <p:cNvPicPr/>
          <p:nvPr/>
        </p:nvPicPr>
        <p:blipFill>
          <a:blip r:embed="rId7"/>
          <a:stretch/>
        </p:blipFill>
        <p:spPr>
          <a:xfrm>
            <a:off x="7524000" y="111960"/>
            <a:ext cx="1617480" cy="987480"/>
          </a:xfrm>
          <a:prstGeom prst="rect">
            <a:avLst/>
          </a:prstGeom>
          <a:ln>
            <a:noFill/>
          </a:ln>
        </p:spPr>
      </p:pic>
      <p:pic>
        <p:nvPicPr>
          <p:cNvPr id="104" name="Google Shape;13;p1" descr=""/>
          <p:cNvPicPr/>
          <p:nvPr/>
        </p:nvPicPr>
        <p:blipFill>
          <a:blip r:embed="rId8"/>
          <a:stretch/>
        </p:blipFill>
        <p:spPr>
          <a:xfrm>
            <a:off x="1219320" y="102240"/>
            <a:ext cx="1617480" cy="987480"/>
          </a:xfrm>
          <a:prstGeom prst="rect">
            <a:avLst/>
          </a:prstGeom>
          <a:ln>
            <a:noFill/>
          </a:ln>
        </p:spPr>
      </p:pic>
      <p:pic>
        <p:nvPicPr>
          <p:cNvPr id="105" name="Google Shape;14;p1" descr=""/>
          <p:cNvPicPr/>
          <p:nvPr/>
        </p:nvPicPr>
        <p:blipFill>
          <a:blip r:embed="rId9"/>
          <a:stretch/>
        </p:blipFill>
        <p:spPr>
          <a:xfrm>
            <a:off x="7530120" y="1600200"/>
            <a:ext cx="1597680" cy="5124600"/>
          </a:xfrm>
          <a:prstGeom prst="rect">
            <a:avLst/>
          </a:prstGeom>
          <a:ln>
            <a:noFill/>
          </a:ln>
        </p:spPr>
      </p:pic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2020-04-16T15:50:26Z</dcterms:modified>
  <cp:revision>13</cp:revision>
  <dc:subject/>
  <dc:title/>
</cp:coreProperties>
</file>