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FCBC-999C-4EAF-A7E2-6C5BCC27F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0895A-00CE-4C06-A5EC-73E88E7C1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AD48-1AC0-4556-A08D-15BB2601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FEBA-FB2D-4D3B-90E3-07B5B03E39BF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5806-B026-4F88-B0D7-88EFD90C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443B-0C63-4AA1-AE97-3BCD887E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0D8-585F-4C4F-9CA1-E62B31A77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8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27B0-D862-4512-8BE2-0710BA58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E253B-57B9-4994-942B-71777E3DF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D9C3A-B699-4EB3-916E-61146FAA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FEBA-FB2D-4D3B-90E3-07B5B03E39BF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F888F-DAA0-4D73-87ED-68C724B9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21462-4BB9-46FD-B8CB-7E34093C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0D8-585F-4C4F-9CA1-E62B31A77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8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9109B-F0C3-4D76-9870-F416668DB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90D29-84CA-4337-B313-37B6939F9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B6C7-4F02-4E52-9902-BF8EB937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FEBA-FB2D-4D3B-90E3-07B5B03E39BF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795EB-7D07-4C66-B9D7-19545C5D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78453-2E9B-4309-9176-BBA8D4F4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0D8-585F-4C4F-9CA1-E62B31A77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58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0054-2EA6-4070-B18C-E489393B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BE11-9437-462B-B25B-4EC49F2FF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1172A-D2CB-46A4-8085-B0C599B5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FEBA-FB2D-4D3B-90E3-07B5B03E39BF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35A01-8DC8-48C5-8320-CD393563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3738-CA68-457E-A1A5-394F0F58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0D8-585F-4C4F-9CA1-E62B31A77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78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2A02-37BA-4F10-A6A1-5DCA3225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329C5-167C-47D2-8E11-853CE875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F52C7-9719-4905-A1DC-8EEF8572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FEBA-FB2D-4D3B-90E3-07B5B03E39BF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7C253-42B9-43EA-B294-F521DF59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ED8E9-69BA-4B1D-BAD1-44E217CA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0D8-585F-4C4F-9CA1-E62B31A77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58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1C63-6ADD-4BB0-BCF0-9451E949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D0E3-B4F5-4B16-8EF9-0EF0E1468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5F72B-89AA-48E9-950D-3D1361A47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09873-46FC-4F12-8D90-4C390D68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FEBA-FB2D-4D3B-90E3-07B5B03E39BF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5A29F-04A2-43AF-8810-7FDEAC74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FB7A2-402B-4C13-9E39-C2884C98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0D8-585F-4C4F-9CA1-E62B31A77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5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5B6B-B830-4A7F-B7E2-C5B26AD5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F3CB4-7C40-4FC8-97EA-C05694CA4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913C2-6550-4247-BA45-E31CCAFFD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D4EAC-8B36-4F5B-9F2C-F538DA669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834BC-4DCE-4319-A128-E102AAB0D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C1ACE-0E52-4D5F-B08D-2A82E54E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FEBA-FB2D-4D3B-90E3-07B5B03E39BF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D3789-6DD7-4D38-8CBE-E141D3C4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160BB-7BAD-4376-9315-A89B678B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0D8-585F-4C4F-9CA1-E62B31A77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99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2FA2-B4B4-420E-AEB7-01516B06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7AB46-A307-4849-B21D-84B35F38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FEBA-FB2D-4D3B-90E3-07B5B03E39BF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8BA31-12F3-4F09-B365-957770C1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C1507-6B11-46A8-AE58-37281596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0D8-585F-4C4F-9CA1-E62B31A77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7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C6E00-2A19-4D83-8B4A-03EB064B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FEBA-FB2D-4D3B-90E3-07B5B03E39BF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1CB68-B4ED-4740-A5E8-FEFD6A59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301D4-F987-4BCC-ACE8-CFE025B8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0D8-585F-4C4F-9CA1-E62B31A77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66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C27B-FD5E-4133-AE54-247E3D6E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509BB-B8EA-4FF4-86C8-A561782D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0F12F-0A44-4759-ADF4-69FD6D2A8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5A1AD-0F19-4560-82A0-68986BD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FEBA-FB2D-4D3B-90E3-07B5B03E39BF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AB6F2-4ADC-4B0A-8F17-5640094A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44AC8-F7CE-4180-8B1C-E9E895D1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0D8-585F-4C4F-9CA1-E62B31A77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23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3F8F-5743-473F-9C08-76449EF4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E2506-FA35-4E8B-A3EC-B118D8A49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1775F-5D28-422E-8906-B5E18D87C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17E5E-CB2F-464A-A41E-3EC0FF2D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FEBA-FB2D-4D3B-90E3-07B5B03E39BF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D8E29-AEB4-4D59-9ABC-56B91554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CF8B4-2BDC-4A23-BE69-E92D4545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80D8-585F-4C4F-9CA1-E62B31A77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73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8F4B0-0B12-4F3F-971A-A89892AD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534E2-528E-443E-94F4-F1A2BC59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92F64-D009-48B2-863D-02919EBEC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FEBA-FB2D-4D3B-90E3-07B5B03E39BF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666BC-B7A0-416B-A1A8-10811C046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CE5F2-4B27-409B-A666-269DD2DC9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D80D8-585F-4C4F-9CA1-E62B31A77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14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nline Aptitude Test Training | Aptitude Test Preparation | Board Infinity">
            <a:extLst>
              <a:ext uri="{FF2B5EF4-FFF2-40B4-BE49-F238E27FC236}">
                <a16:creationId xmlns:a16="http://schemas.microsoft.com/office/drawing/2014/main" id="{2720E86B-A252-4283-A5F4-A9CFA60E9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394" y="768626"/>
            <a:ext cx="7597702" cy="263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9E18F8-06FB-42EB-AB1E-2F05CC99BECE}"/>
              </a:ext>
            </a:extLst>
          </p:cNvPr>
          <p:cNvSpPr/>
          <p:nvPr/>
        </p:nvSpPr>
        <p:spPr>
          <a:xfrm>
            <a:off x="3956554" y="3364900"/>
            <a:ext cx="3351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 9.1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EED8D8-6FD7-44E5-BE30-507CAD8F5A84}"/>
              </a:ext>
            </a:extLst>
          </p:cNvPr>
          <p:cNvSpPr/>
          <p:nvPr/>
        </p:nvSpPr>
        <p:spPr>
          <a:xfrm>
            <a:off x="3784722" y="4557596"/>
            <a:ext cx="4463530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By: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Sachin S Ghanteppagol</a:t>
            </a:r>
          </a:p>
        </p:txBody>
      </p:sp>
    </p:spTree>
    <p:extLst>
      <p:ext uri="{BB962C8B-B14F-4D97-AF65-F5344CB8AC3E}">
        <p14:creationId xmlns:p14="http://schemas.microsoft.com/office/powerpoint/2010/main" val="380465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DE64-65DE-4015-AE09-9E302889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FF0000"/>
                </a:solidFill>
                <a:effectLst/>
                <a:latin typeface="Helvetica Neue"/>
              </a:rPr>
              <a:t>PS-9 Different Product brought by respective Gender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63CEAF-7D6C-4101-8BA5-8331E13CF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8" y="1709530"/>
            <a:ext cx="7005871" cy="40684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4440D7-1A7E-440D-BC14-22A53A448290}"/>
              </a:ext>
            </a:extLst>
          </p:cNvPr>
          <p:cNvSpPr txBox="1"/>
          <p:nvPr/>
        </p:nvSpPr>
        <p:spPr>
          <a:xfrm>
            <a:off x="1007165" y="5830957"/>
            <a:ext cx="9886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Here we could see females spent more on clothing and males on electronics.</a:t>
            </a:r>
          </a:p>
        </p:txBody>
      </p:sp>
    </p:spTree>
    <p:extLst>
      <p:ext uri="{BB962C8B-B14F-4D97-AF65-F5344CB8AC3E}">
        <p14:creationId xmlns:p14="http://schemas.microsoft.com/office/powerpoint/2010/main" val="249677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42256C-0676-4DFB-ABE0-6979AF122AA0}"/>
              </a:ext>
            </a:extLst>
          </p:cNvPr>
          <p:cNvSpPr/>
          <p:nvPr/>
        </p:nvSpPr>
        <p:spPr>
          <a:xfrm>
            <a:off x="4521532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901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9997-9207-493A-9656-78FC674F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PS-1 Sales percentage by each Gender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6F2BA-D5C9-4DD5-B178-4107BF970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4" y="1689817"/>
            <a:ext cx="6658108" cy="35580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5160A4-1F8D-4508-89B9-EA2F9DD52213}"/>
              </a:ext>
            </a:extLst>
          </p:cNvPr>
          <p:cNvSpPr txBox="1"/>
          <p:nvPr/>
        </p:nvSpPr>
        <p:spPr>
          <a:xfrm>
            <a:off x="1524000" y="5380383"/>
            <a:ext cx="9647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/>
              <a:t>Here,we</a:t>
            </a:r>
            <a:r>
              <a:rPr lang="en-IN" sz="3600" dirty="0"/>
              <a:t> could see there equal distribution of customers from both males and Females.</a:t>
            </a:r>
          </a:p>
        </p:txBody>
      </p:sp>
    </p:spTree>
    <p:extLst>
      <p:ext uri="{BB962C8B-B14F-4D97-AF65-F5344CB8AC3E}">
        <p14:creationId xmlns:p14="http://schemas.microsoft.com/office/powerpoint/2010/main" val="247791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DB4F-2C24-457C-9B66-205616F8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Helvetica Neue"/>
              </a:rPr>
              <a:t>      </a:t>
            </a:r>
            <a:r>
              <a:rPr lang="en-IN" b="1" dirty="0">
                <a:solidFill>
                  <a:srgbClr val="FF0000"/>
                </a:solidFill>
                <a:latin typeface="Helvetica Neue"/>
              </a:rPr>
              <a:t>PS-2 </a:t>
            </a:r>
            <a:r>
              <a:rPr lang="en-IN" b="1" i="0" dirty="0">
                <a:solidFill>
                  <a:srgbClr val="FF0000"/>
                </a:solidFill>
                <a:effectLst/>
                <a:latin typeface="Helvetica Neue"/>
              </a:rPr>
              <a:t>Customers in Each City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C2E278-5C1D-436B-A06D-5082B7503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282" y="1395585"/>
            <a:ext cx="9425195" cy="3573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E7D6BD-95E7-430C-B9DB-2E27EA36A37D}"/>
              </a:ext>
            </a:extLst>
          </p:cNvPr>
          <p:cNvSpPr txBox="1"/>
          <p:nvPr/>
        </p:nvSpPr>
        <p:spPr>
          <a:xfrm>
            <a:off x="980661" y="4850296"/>
            <a:ext cx="10230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City with code 4 has more number of customers and city with code 6 has less customers.</a:t>
            </a:r>
          </a:p>
        </p:txBody>
      </p:sp>
    </p:spTree>
    <p:extLst>
      <p:ext uri="{BB962C8B-B14F-4D97-AF65-F5344CB8AC3E}">
        <p14:creationId xmlns:p14="http://schemas.microsoft.com/office/powerpoint/2010/main" val="365012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DC1B-515A-4292-9C80-74F38DD1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Helvetica Neue"/>
              </a:rPr>
              <a:t>       PS-3 City-wise Sales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C283E-D831-4F57-8B27-6C47AB520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4" y="1404963"/>
            <a:ext cx="7792278" cy="40205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870AAB-54EE-4F03-A05E-C75870A67608}"/>
              </a:ext>
            </a:extLst>
          </p:cNvPr>
          <p:cNvSpPr txBox="1"/>
          <p:nvPr/>
        </p:nvSpPr>
        <p:spPr>
          <a:xfrm>
            <a:off x="848139" y="5287617"/>
            <a:ext cx="10323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/>
              <a:t>Here,as</a:t>
            </a:r>
            <a:r>
              <a:rPr lang="en-IN" sz="2400" dirty="0"/>
              <a:t> there are more number of customers in city 4 has most sales and  City 6 has less sales.</a:t>
            </a:r>
          </a:p>
        </p:txBody>
      </p:sp>
    </p:spTree>
    <p:extLst>
      <p:ext uri="{BB962C8B-B14F-4D97-AF65-F5344CB8AC3E}">
        <p14:creationId xmlns:p14="http://schemas.microsoft.com/office/powerpoint/2010/main" val="107806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4256-3546-4ABD-AAFC-8764DA75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Helvetica Neue"/>
              </a:rPr>
              <a:t>	      PS-4 Year wise sales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F9DBE3-46C6-4348-9044-BE995EB01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2" y="1088364"/>
            <a:ext cx="8680174" cy="41860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D1344B-5EC4-4DC8-86B9-C948E00B7A1B}"/>
              </a:ext>
            </a:extLst>
          </p:cNvPr>
          <p:cNvSpPr txBox="1"/>
          <p:nvPr/>
        </p:nvSpPr>
        <p:spPr>
          <a:xfrm>
            <a:off x="1311965" y="5261113"/>
            <a:ext cx="9382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                 Sales has gone down in 2014.</a:t>
            </a:r>
          </a:p>
        </p:txBody>
      </p:sp>
    </p:spTree>
    <p:extLst>
      <p:ext uri="{BB962C8B-B14F-4D97-AF65-F5344CB8AC3E}">
        <p14:creationId xmlns:p14="http://schemas.microsoft.com/office/powerpoint/2010/main" val="418760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DC97-E3D5-480E-AEC7-3098EF0B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PS-5 Product Category wise Sales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1A5B04-6B53-43EC-8B2B-0DEA3E62A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62" y="1325218"/>
            <a:ext cx="9100882" cy="42274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76626-CB42-4501-9181-BB5EA30CCB65}"/>
              </a:ext>
            </a:extLst>
          </p:cNvPr>
          <p:cNvSpPr txBox="1"/>
          <p:nvPr/>
        </p:nvSpPr>
        <p:spPr>
          <a:xfrm>
            <a:off x="1364974" y="5221357"/>
            <a:ext cx="952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Customers spent more money on Books.</a:t>
            </a:r>
          </a:p>
        </p:txBody>
      </p:sp>
    </p:spTree>
    <p:extLst>
      <p:ext uri="{BB962C8B-B14F-4D97-AF65-F5344CB8AC3E}">
        <p14:creationId xmlns:p14="http://schemas.microsoft.com/office/powerpoint/2010/main" val="197470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F08B-B3CD-4B05-B5BA-903E28AE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Helvetica Neue"/>
              </a:rPr>
              <a:t>PS-6 Store-wise Sales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9D900-1C50-4184-B9FA-77E63C810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21" y="1351721"/>
            <a:ext cx="8030626" cy="39093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E0F29B-1855-4E41-8D3A-F0CCBF5437B7}"/>
              </a:ext>
            </a:extLst>
          </p:cNvPr>
          <p:cNvSpPr txBox="1"/>
          <p:nvPr/>
        </p:nvSpPr>
        <p:spPr>
          <a:xfrm>
            <a:off x="1868557" y="5314122"/>
            <a:ext cx="918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Customers preferred e-Shop than other stores.</a:t>
            </a:r>
          </a:p>
        </p:txBody>
      </p:sp>
    </p:spTree>
    <p:extLst>
      <p:ext uri="{BB962C8B-B14F-4D97-AF65-F5344CB8AC3E}">
        <p14:creationId xmlns:p14="http://schemas.microsoft.com/office/powerpoint/2010/main" val="383634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3B5A-377C-44BA-A3E8-D066941E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FF0000"/>
                </a:solidFill>
                <a:effectLst/>
                <a:latin typeface="Helvetica Neue"/>
              </a:rPr>
              <a:t>PS-7 Average amount spent on product Category</a:t>
            </a:r>
            <a:br>
              <a:rPr lang="en-US" sz="3200" b="1" i="0" dirty="0">
                <a:solidFill>
                  <a:srgbClr val="FF0000"/>
                </a:solidFill>
                <a:effectLst/>
                <a:latin typeface="Helvetica Neue"/>
              </a:rPr>
            </a:b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33ACF2-E0AB-4CA8-A5F1-27C232555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55" y="1205947"/>
            <a:ext cx="9798250" cy="44427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72F127-2F63-4DEC-B887-9E2B96D5C2CC}"/>
              </a:ext>
            </a:extLst>
          </p:cNvPr>
          <p:cNvSpPr txBox="1"/>
          <p:nvPr/>
        </p:nvSpPr>
        <p:spPr>
          <a:xfrm>
            <a:off x="1709530" y="5671930"/>
            <a:ext cx="9342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There is same average amount of money spent on each product category.</a:t>
            </a:r>
          </a:p>
        </p:txBody>
      </p:sp>
    </p:spTree>
    <p:extLst>
      <p:ext uri="{BB962C8B-B14F-4D97-AF65-F5344CB8AC3E}">
        <p14:creationId xmlns:p14="http://schemas.microsoft.com/office/powerpoint/2010/main" val="17515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1EFB-80DF-4570-A8EF-DF27C846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FF0000"/>
                </a:solidFill>
                <a:effectLst/>
                <a:latin typeface="Helvetica Neue"/>
              </a:rPr>
              <a:t>PS-8 Age vs. Product Category vs. Total Amount – 3 variables at a time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B5D774-1C98-4A49-BA02-C02EA437E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7" y="1647295"/>
            <a:ext cx="7275443" cy="41249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C706F3-C270-424B-99CC-B51435143F41}"/>
              </a:ext>
            </a:extLst>
          </p:cNvPr>
          <p:cNvSpPr txBox="1"/>
          <p:nvPr/>
        </p:nvSpPr>
        <p:spPr>
          <a:xfrm>
            <a:off x="1749287" y="5565913"/>
            <a:ext cx="9037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Customers with age group of 21-30 spend more  and also on clothing as well.</a:t>
            </a:r>
          </a:p>
        </p:txBody>
      </p:sp>
    </p:spTree>
    <p:extLst>
      <p:ext uri="{BB962C8B-B14F-4D97-AF65-F5344CB8AC3E}">
        <p14:creationId xmlns:p14="http://schemas.microsoft.com/office/powerpoint/2010/main" val="235714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197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PowerPoint Presentation</vt:lpstr>
      <vt:lpstr>PS-1 Sales percentage by each Gender</vt:lpstr>
      <vt:lpstr>      PS-2 Customers in Each City </vt:lpstr>
      <vt:lpstr>       PS-3 City-wise Sales </vt:lpstr>
      <vt:lpstr>       PS-4 Year wise sales </vt:lpstr>
      <vt:lpstr>PS-5 Product Category wise Sales </vt:lpstr>
      <vt:lpstr>PS-6 Store-wise Sales </vt:lpstr>
      <vt:lpstr>PS-7 Average amount spent on product Category </vt:lpstr>
      <vt:lpstr>PS-8 Age vs. Product Category vs. Total Amount – 3 variables at a time </vt:lpstr>
      <vt:lpstr>PS-9 Different Product brought by respective Gender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Ghanteppagol</dc:creator>
  <cp:lastModifiedBy>Sachin Ghanteppagol</cp:lastModifiedBy>
  <cp:revision>3</cp:revision>
  <dcterms:created xsi:type="dcterms:W3CDTF">2020-12-13T14:36:52Z</dcterms:created>
  <dcterms:modified xsi:type="dcterms:W3CDTF">2020-12-13T14:58:54Z</dcterms:modified>
</cp:coreProperties>
</file>