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437080"/>
    <a:srgbClr val="FFFFFF"/>
    <a:srgbClr val="5D2F75"/>
    <a:srgbClr val="8943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9572A0-11C0-43CB-9162-896EE4301394}" v="1" dt="2025-06-01T13:16:3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5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th Harshitha Liyanagama" userId="30cb806b534bd8b1" providerId="LiveId" clId="{5C9572A0-11C0-43CB-9162-896EE4301394}"/>
    <pc:docChg chg="modSld">
      <pc:chgData name="Sachith Harshitha Liyanagama" userId="30cb806b534bd8b1" providerId="LiveId" clId="{5C9572A0-11C0-43CB-9162-896EE4301394}" dt="2025-06-01T13:17:03.816" v="85" actId="1076"/>
      <pc:docMkLst>
        <pc:docMk/>
      </pc:docMkLst>
      <pc:sldChg chg="addSp modSp mod">
        <pc:chgData name="Sachith Harshitha Liyanagama" userId="30cb806b534bd8b1" providerId="LiveId" clId="{5C9572A0-11C0-43CB-9162-896EE4301394}" dt="2025-06-01T13:17:03.816" v="85" actId="1076"/>
        <pc:sldMkLst>
          <pc:docMk/>
          <pc:sldMk cId="2320934182" sldId="256"/>
        </pc:sldMkLst>
        <pc:spChg chg="mod">
          <ac:chgData name="Sachith Harshitha Liyanagama" userId="30cb806b534bd8b1" providerId="LiveId" clId="{5C9572A0-11C0-43CB-9162-896EE4301394}" dt="2025-06-01T13:14:22.050" v="61" actId="208"/>
          <ac:spMkLst>
            <pc:docMk/>
            <pc:sldMk cId="2320934182" sldId="256"/>
            <ac:spMk id="52" creationId="{37C8552A-1F5C-1B87-ADB2-6A52B6A198A4}"/>
          </ac:spMkLst>
        </pc:spChg>
        <pc:spChg chg="mod">
          <ac:chgData name="Sachith Harshitha Liyanagama" userId="30cb806b534bd8b1" providerId="LiveId" clId="{5C9572A0-11C0-43CB-9162-896EE4301394}" dt="2025-06-01T13:14:58.721" v="64" actId="207"/>
          <ac:spMkLst>
            <pc:docMk/>
            <pc:sldMk cId="2320934182" sldId="256"/>
            <ac:spMk id="54" creationId="{EECC6C71-1714-AEDB-1935-377DAC321A44}"/>
          </ac:spMkLst>
        </pc:spChg>
        <pc:spChg chg="mod">
          <ac:chgData name="Sachith Harshitha Liyanagama" userId="30cb806b534bd8b1" providerId="LiveId" clId="{5C9572A0-11C0-43CB-9162-896EE4301394}" dt="2025-06-01T13:14:58.721" v="64" actId="207"/>
          <ac:spMkLst>
            <pc:docMk/>
            <pc:sldMk cId="2320934182" sldId="256"/>
            <ac:spMk id="55" creationId="{40F52C39-7249-1908-DA0A-B26033E535C4}"/>
          </ac:spMkLst>
        </pc:spChg>
        <pc:spChg chg="mod">
          <ac:chgData name="Sachith Harshitha Liyanagama" userId="30cb806b534bd8b1" providerId="LiveId" clId="{5C9572A0-11C0-43CB-9162-896EE4301394}" dt="2025-06-01T13:14:58.721" v="64" actId="207"/>
          <ac:spMkLst>
            <pc:docMk/>
            <pc:sldMk cId="2320934182" sldId="256"/>
            <ac:spMk id="56" creationId="{F9AC6F75-A6CF-F933-E3A8-49D99E852FB8}"/>
          </ac:spMkLst>
        </pc:spChg>
        <pc:spChg chg="mod">
          <ac:chgData name="Sachith Harshitha Liyanagama" userId="30cb806b534bd8b1" providerId="LiveId" clId="{5C9572A0-11C0-43CB-9162-896EE4301394}" dt="2025-06-01T13:14:00.354" v="60" actId="14100"/>
          <ac:spMkLst>
            <pc:docMk/>
            <pc:sldMk cId="2320934182" sldId="256"/>
            <ac:spMk id="62" creationId="{EE1C4E32-EEB6-CDF4-3E78-46AF5B371DB2}"/>
          </ac:spMkLst>
        </pc:spChg>
        <pc:picChg chg="mod ord">
          <ac:chgData name="Sachith Harshitha Liyanagama" userId="30cb806b534bd8b1" providerId="LiveId" clId="{5C9572A0-11C0-43CB-9162-896EE4301394}" dt="2025-06-01T13:15:42.360" v="77" actId="1038"/>
          <ac:picMkLst>
            <pc:docMk/>
            <pc:sldMk cId="2320934182" sldId="256"/>
            <ac:picMk id="47" creationId="{D4A5DB70-C388-F548-CBBE-FDBA5C4018EE}"/>
          </ac:picMkLst>
        </pc:picChg>
        <pc:picChg chg="ord">
          <ac:chgData name="Sachith Harshitha Liyanagama" userId="30cb806b534bd8b1" providerId="LiveId" clId="{5C9572A0-11C0-43CB-9162-896EE4301394}" dt="2025-06-01T13:13:32.847" v="57" actId="166"/>
          <ac:picMkLst>
            <pc:docMk/>
            <pc:sldMk cId="2320934182" sldId="256"/>
            <ac:picMk id="48" creationId="{18251821-C142-94B3-9209-67128CB51819}"/>
          </ac:picMkLst>
        </pc:picChg>
        <pc:picChg chg="mod ord">
          <ac:chgData name="Sachith Harshitha Liyanagama" userId="30cb806b534bd8b1" providerId="LiveId" clId="{5C9572A0-11C0-43CB-9162-896EE4301394}" dt="2025-06-01T13:13:36.754" v="58" actId="166"/>
          <ac:picMkLst>
            <pc:docMk/>
            <pc:sldMk cId="2320934182" sldId="256"/>
            <ac:picMk id="51" creationId="{8C87A4AB-6CA5-A649-3121-7912434FFC71}"/>
          </ac:picMkLst>
        </pc:picChg>
        <pc:picChg chg="ord">
          <ac:chgData name="Sachith Harshitha Liyanagama" userId="30cb806b534bd8b1" providerId="LiveId" clId="{5C9572A0-11C0-43CB-9162-896EE4301394}" dt="2025-06-01T13:06:53.841" v="0" actId="166"/>
          <ac:picMkLst>
            <pc:docMk/>
            <pc:sldMk cId="2320934182" sldId="256"/>
            <ac:picMk id="57" creationId="{E6C87C20-9E40-A30E-84D8-04DD22879EBA}"/>
          </ac:picMkLst>
        </pc:picChg>
        <pc:picChg chg="ord">
          <ac:chgData name="Sachith Harshitha Liyanagama" userId="30cb806b534bd8b1" providerId="LiveId" clId="{5C9572A0-11C0-43CB-9162-896EE4301394}" dt="2025-06-01T13:06:58.045" v="1" actId="166"/>
          <ac:picMkLst>
            <pc:docMk/>
            <pc:sldMk cId="2320934182" sldId="256"/>
            <ac:picMk id="60" creationId="{20681BBF-B963-CA93-3A2B-932EC50802B9}"/>
          </ac:picMkLst>
        </pc:picChg>
        <pc:picChg chg="add mod modCrop">
          <ac:chgData name="Sachith Harshitha Liyanagama" userId="30cb806b534bd8b1" providerId="LiveId" clId="{5C9572A0-11C0-43CB-9162-896EE4301394}" dt="2025-06-01T13:17:03.816" v="85" actId="1076"/>
          <ac:picMkLst>
            <pc:docMk/>
            <pc:sldMk cId="2320934182" sldId="256"/>
            <ac:picMk id="64" creationId="{0FCA7D0F-5761-F5F6-ADD1-A37D0376E326}"/>
          </ac:picMkLst>
        </pc:picChg>
        <pc:cxnChg chg="mod">
          <ac:chgData name="Sachith Harshitha Liyanagama" userId="30cb806b534bd8b1" providerId="LiveId" clId="{5C9572A0-11C0-43CB-9162-896EE4301394}" dt="2025-06-01T13:14:29.042" v="62" actId="208"/>
          <ac:cxnSpMkLst>
            <pc:docMk/>
            <pc:sldMk cId="2320934182" sldId="256"/>
            <ac:cxnSpMk id="53" creationId="{902D8BE0-493B-83E2-19B4-98AF25AC53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E7E07-369D-77AA-6070-1B720DE8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976BA5-ACC9-6667-0866-AFA7B5D6D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altLang="zh-CN"/>
              <a:t>Master-Untertitelformat bearbeiten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35882-6442-9367-63D9-F0AE3FEA9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973FB-A458-5D27-F69C-5E45BC3B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338285-AF8C-FD67-4497-CAD6D3E0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43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374D4-DD5B-CF42-86B9-029EE820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7FB9D6F-F59F-6BDC-4977-3C570E137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2360DC-E0CF-1320-8E96-28222498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79855-EEDB-A49D-BE72-6EFC04EC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70A9B-D500-93CC-55F5-5F47D8B3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73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3B304E-650F-A956-1B25-1C216B785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5C25D2-DE11-BF6A-503E-05591118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C5F4D-1455-7460-2938-C98A79FC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18598E-E95D-74FF-8E42-34EC30B4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E32EE5-BE6B-9730-B0DE-E0FC8DD5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9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72270-16D3-DD57-228F-93AC3ADA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602376-7F51-910A-7607-BB0CA41F3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BDDDC8-EAAF-AE59-B10D-A9838C05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1858B-A169-311C-D679-83609010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16326-CF06-D8D1-8E07-720A3626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A8F809-E9F5-B703-74CF-B9A5187B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AB74F2-8BE7-6F05-74DE-F13D019F3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FA152-A25F-F54B-D742-89E1EDC9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79DD3-FAD8-FDAD-6FB3-C86A9E27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344121-A3E4-6BF8-7050-7B96F496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62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A6D39-6DF2-E3F1-4E24-246198CA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DF8FF5-12FD-8678-CA1C-36CFA8560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25B09D-EE15-0F39-E6B3-970BED2F4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35B74A-3321-8A8F-BDF5-A580C426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A51F6-3894-E92A-10FB-3BCC0A6C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AB108E-83B3-DD08-60E5-1FB8661A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05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5D650-FD68-0728-3A8D-F1FE93926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7C78EB-EE12-0747-2C16-4049BAFF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BAE147-065E-E633-6A25-3C715EBB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B5CC277-B9AE-90E3-2A31-085C11CDE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032E35-A18D-2901-AAA4-54B3B6640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A56CAC-43DC-2EB3-29D4-2F4B9DDE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A6E1A1-443B-363D-BA6C-E4DF5D66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7EC4F9-6A6D-41A9-E62E-B124B25D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1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BC5DD-A0C6-BF57-3CA6-2D5CE02A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3EE15B-B8BC-18F4-5089-F25A324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6160DC-9D7E-1489-14AA-51A87A45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31D77AE-BB39-9638-4776-DC4A8C69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108348-AD3C-D4C0-9DFC-6B9C3CE9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02F0F6-1FA4-97CA-6433-841E51F3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B55FD6-EE94-5586-F522-03517650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10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073FD-1FD6-3040-66FF-51B38969C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AAB8D-7F71-5929-B50E-927F2804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192976-2A04-FF7D-CB56-54B7FAC58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8F9C4-F4B1-5014-D733-5798B965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B22EE5-C5D2-CEEB-CA6C-7168ADBB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A82C1-EFF0-3B72-B04F-38D8F484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3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6D634-8E2B-C6D9-575B-C2F24B30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4180A8-0C37-564F-E60C-D70219795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BEEABD-1E9F-6733-8D29-9E6AFB0F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altLang="zh-CN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7DEFED-8468-1988-A243-5DD3E14D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984E9-B394-D601-BE85-9618AC76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8898D4-53D2-1864-4DF9-47D313D7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7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26BE7B-4486-050F-F03F-E60B94B85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altLang="zh-CN"/>
              <a:t>Mastertitelformat bearbeiten</a:t>
            </a:r>
            <a:endParaRPr lang="zh-CN" alt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5F9ED-5820-7EDE-5819-CE1B4F3BA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BFFA5-8C24-6927-702C-99D41FCFE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64049-C599-491D-8FB2-8F296F2796D4}" type="datetimeFigureOut">
              <a:rPr lang="zh-CN" altLang="en-US" smtClean="0"/>
              <a:t>2025/6/1</a:t>
            </a:fld>
            <a:endParaRPr lang="zh-CN" alt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4C1EA-324A-45DE-D52F-2983461CD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3E477C-2B6A-EE9A-9D91-28E758A9F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C56B0-06D6-4D9C-8369-49611B563DD0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83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Grafiken, Symbol, Grafikdesign, Schrift enthält.&#10;&#10;KI-generierte Inhalte können fehlerhaft sein.">
            <a:extLst>
              <a:ext uri="{FF2B5EF4-FFF2-40B4-BE49-F238E27FC236}">
                <a16:creationId xmlns:a16="http://schemas.microsoft.com/office/drawing/2014/main" id="{1CDABEC4-0A4D-6CFB-B25B-F1646784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3018" y="2004093"/>
            <a:ext cx="3161886" cy="3389542"/>
          </a:xfrm>
          <a:prstGeom prst="rect">
            <a:avLst/>
          </a:prstGeom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0818DA28-CA22-1B01-8F5D-CA342D49B9C0}"/>
              </a:ext>
            </a:extLst>
          </p:cNvPr>
          <p:cNvSpPr/>
          <p:nvPr/>
        </p:nvSpPr>
        <p:spPr>
          <a:xfrm>
            <a:off x="5314121" y="401550"/>
            <a:ext cx="2604052" cy="2608904"/>
          </a:xfrm>
          <a:prstGeom prst="roundRect">
            <a:avLst>
              <a:gd name="adj" fmla="val 4587"/>
            </a:avLst>
          </a:prstGeom>
          <a:noFill/>
          <a:ln w="76200">
            <a:solidFill>
              <a:srgbClr val="43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54CBC08-B1B2-CEB9-09E1-EA983E4021B3}"/>
              </a:ext>
            </a:extLst>
          </p:cNvPr>
          <p:cNvCxnSpPr>
            <a:cxnSpLocks/>
          </p:cNvCxnSpPr>
          <p:nvPr/>
        </p:nvCxnSpPr>
        <p:spPr>
          <a:xfrm>
            <a:off x="5314121" y="843723"/>
            <a:ext cx="2604052" cy="0"/>
          </a:xfrm>
          <a:prstGeom prst="line">
            <a:avLst/>
          </a:prstGeom>
          <a:ln w="76200">
            <a:solidFill>
              <a:srgbClr val="437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969CBFA-2157-040A-8F72-6D294FD23960}"/>
              </a:ext>
            </a:extLst>
          </p:cNvPr>
          <p:cNvSpPr/>
          <p:nvPr/>
        </p:nvSpPr>
        <p:spPr>
          <a:xfrm>
            <a:off x="7586868" y="520817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CD6D0A-1432-3F51-F4FE-3966666BB781}"/>
              </a:ext>
            </a:extLst>
          </p:cNvPr>
          <p:cNvSpPr/>
          <p:nvPr/>
        </p:nvSpPr>
        <p:spPr>
          <a:xfrm>
            <a:off x="7306362" y="520817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392FA2B-CE81-285A-527F-5497FC6FDD96}"/>
              </a:ext>
            </a:extLst>
          </p:cNvPr>
          <p:cNvSpPr/>
          <p:nvPr/>
        </p:nvSpPr>
        <p:spPr>
          <a:xfrm>
            <a:off x="6992726" y="520817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Grafik 20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BBD77830-AA93-26B3-A604-523B558CF1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80" y="408175"/>
            <a:ext cx="2908459" cy="2908459"/>
          </a:xfrm>
          <a:prstGeom prst="rect">
            <a:avLst/>
          </a:prstGeom>
          <a:effectLst/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81D766D-BCB9-F0F2-06D6-176E1C83CED4}"/>
              </a:ext>
            </a:extLst>
          </p:cNvPr>
          <p:cNvSpPr txBox="1"/>
          <p:nvPr/>
        </p:nvSpPr>
        <p:spPr>
          <a:xfrm>
            <a:off x="5454317" y="830737"/>
            <a:ext cx="1914761" cy="70899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1101200"/>
              </a:avLst>
            </a:prstTxWarp>
            <a:spAutoFit/>
          </a:bodyPr>
          <a:lstStyle/>
          <a:p>
            <a:pPr algn="ctr"/>
            <a:r>
              <a:rPr lang="de-DE" altLang="zh-CN" sz="3500" b="1" spc="3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WASM</a:t>
            </a:r>
            <a:endParaRPr lang="zh-CN" altLang="en-US" sz="3500" b="1" spc="300" dirty="0">
              <a:solidFill>
                <a:schemeClr val="bg1"/>
              </a:solidFill>
              <a:latin typeface="Verdana" panose="020B0604030504040204" pitchFamily="34" charset="0"/>
              <a:ea typeface="DengXian" panose="02010600030101010101" pitchFamily="2" charset="-122"/>
            </a:endParaRPr>
          </a:p>
        </p:txBody>
      </p:sp>
      <p:pic>
        <p:nvPicPr>
          <p:cNvPr id="5" name="Grafik 4" descr="Ein Bild, das Kreis, Grafiken, Grafikdesign, Kreativität enthält.&#10;&#10;KI-generierte Inhalte können fehlerhaft sein.">
            <a:extLst>
              <a:ext uri="{FF2B5EF4-FFF2-40B4-BE49-F238E27FC236}">
                <a16:creationId xmlns:a16="http://schemas.microsoft.com/office/drawing/2014/main" id="{B10C964E-CBB8-E1FB-0AF0-583B129B9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908" y="1334107"/>
            <a:ext cx="2188147" cy="2188147"/>
          </a:xfrm>
          <a:prstGeom prst="rect">
            <a:avLst/>
          </a:prstGeom>
          <a:effectLst/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04D4C7B6-C352-6428-6B45-C390BA792EA9}"/>
              </a:ext>
            </a:extLst>
          </p:cNvPr>
          <p:cNvSpPr/>
          <p:nvPr/>
        </p:nvSpPr>
        <p:spPr>
          <a:xfrm>
            <a:off x="1957810" y="394925"/>
            <a:ext cx="2604052" cy="2608904"/>
          </a:xfrm>
          <a:prstGeom prst="roundRect">
            <a:avLst>
              <a:gd name="adj" fmla="val 4587"/>
            </a:avLst>
          </a:prstGeom>
          <a:noFill/>
          <a:ln w="76200">
            <a:solidFill>
              <a:srgbClr val="43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FE6569A1-725F-10FF-50E2-1DF0E36C1371}"/>
              </a:ext>
            </a:extLst>
          </p:cNvPr>
          <p:cNvCxnSpPr>
            <a:cxnSpLocks/>
          </p:cNvCxnSpPr>
          <p:nvPr/>
        </p:nvCxnSpPr>
        <p:spPr>
          <a:xfrm>
            <a:off x="1957810" y="837098"/>
            <a:ext cx="2604052" cy="0"/>
          </a:xfrm>
          <a:prstGeom prst="line">
            <a:avLst/>
          </a:prstGeom>
          <a:ln w="76200">
            <a:solidFill>
              <a:srgbClr val="43708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2BAB735-FCC7-7E91-3CF8-CCE31C19AD2A}"/>
              </a:ext>
            </a:extLst>
          </p:cNvPr>
          <p:cNvSpPr/>
          <p:nvPr/>
        </p:nvSpPr>
        <p:spPr>
          <a:xfrm>
            <a:off x="4230557" y="514192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EB711B5-3E67-EF74-E706-9A24D9C6DF7D}"/>
              </a:ext>
            </a:extLst>
          </p:cNvPr>
          <p:cNvSpPr/>
          <p:nvPr/>
        </p:nvSpPr>
        <p:spPr>
          <a:xfrm>
            <a:off x="3950051" y="514192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2BEBFB5-1F46-AE7E-41D7-82848ACF5A8C}"/>
              </a:ext>
            </a:extLst>
          </p:cNvPr>
          <p:cNvSpPr/>
          <p:nvPr/>
        </p:nvSpPr>
        <p:spPr>
          <a:xfrm>
            <a:off x="3636415" y="514192"/>
            <a:ext cx="216000" cy="216000"/>
          </a:xfrm>
          <a:prstGeom prst="ellipse">
            <a:avLst/>
          </a:prstGeom>
          <a:solidFill>
            <a:srgbClr val="437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Grafik 3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D9060C0-94E5-9E23-8565-70552572AA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69" y="401550"/>
            <a:ext cx="2908459" cy="2908459"/>
          </a:xfrm>
          <a:prstGeom prst="rect">
            <a:avLst/>
          </a:prstGeom>
          <a:effectLst/>
        </p:spPr>
      </p:pic>
      <p:pic>
        <p:nvPicPr>
          <p:cNvPr id="40" name="Grafik 39" descr="Ein Bild, das Kreis, Grafiken, Grafikdesign, Kreativität enthält.&#10;&#10;KI-generierte Inhalte können fehlerhaft sein.">
            <a:extLst>
              <a:ext uri="{FF2B5EF4-FFF2-40B4-BE49-F238E27FC236}">
                <a16:creationId xmlns:a16="http://schemas.microsoft.com/office/drawing/2014/main" id="{3D8706DE-791A-8986-2A8B-92C3DD42A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597" y="1327482"/>
            <a:ext cx="2188147" cy="2188147"/>
          </a:xfrm>
          <a:prstGeom prst="rect">
            <a:avLst/>
          </a:prstGeom>
          <a:effectLst/>
        </p:spPr>
      </p:pic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7C8552A-1F5C-1B87-ADB2-6A52B6A198A4}"/>
              </a:ext>
            </a:extLst>
          </p:cNvPr>
          <p:cNvSpPr/>
          <p:nvPr/>
        </p:nvSpPr>
        <p:spPr>
          <a:xfrm>
            <a:off x="8514224" y="642938"/>
            <a:ext cx="2604052" cy="2475515"/>
          </a:xfrm>
          <a:prstGeom prst="roundRect">
            <a:avLst>
              <a:gd name="adj" fmla="val 4587"/>
            </a:avLst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02D8BE0-493B-83E2-19B4-98AF25AC5300}"/>
              </a:ext>
            </a:extLst>
          </p:cNvPr>
          <p:cNvCxnSpPr>
            <a:cxnSpLocks/>
          </p:cNvCxnSpPr>
          <p:nvPr/>
        </p:nvCxnSpPr>
        <p:spPr>
          <a:xfrm>
            <a:off x="8514224" y="1046981"/>
            <a:ext cx="2604052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EECC6C71-1714-AEDB-1935-377DAC321A44}"/>
              </a:ext>
            </a:extLst>
          </p:cNvPr>
          <p:cNvSpPr/>
          <p:nvPr/>
        </p:nvSpPr>
        <p:spPr>
          <a:xfrm>
            <a:off x="10786971" y="735723"/>
            <a:ext cx="216000" cy="216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0F52C39-7249-1908-DA0A-B26033E535C4}"/>
              </a:ext>
            </a:extLst>
          </p:cNvPr>
          <p:cNvSpPr/>
          <p:nvPr/>
        </p:nvSpPr>
        <p:spPr>
          <a:xfrm>
            <a:off x="10529887" y="733129"/>
            <a:ext cx="216000" cy="216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F9AC6F75-A6CF-F933-E3A8-49D99E852FB8}"/>
              </a:ext>
            </a:extLst>
          </p:cNvPr>
          <p:cNvSpPr/>
          <p:nvPr/>
        </p:nvSpPr>
        <p:spPr>
          <a:xfrm>
            <a:off x="10267602" y="732302"/>
            <a:ext cx="216000" cy="216000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Grafik 58" descr="Datenbank mit einfarbiger Füllung">
            <a:extLst>
              <a:ext uri="{FF2B5EF4-FFF2-40B4-BE49-F238E27FC236}">
                <a16:creationId xmlns:a16="http://schemas.microsoft.com/office/drawing/2014/main" id="{18D021AB-BD10-6E8B-27DD-725C3DA18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9657" y="4869007"/>
            <a:ext cx="1831462" cy="1831462"/>
          </a:xfrm>
          <a:prstGeom prst="rect">
            <a:avLst/>
          </a:prstGeom>
          <a:effectLst>
            <a:glow rad="25400">
              <a:schemeClr val="bg1"/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BFB01F4B-F82F-B943-79A1-B6DB231D9F37}"/>
              </a:ext>
            </a:extLst>
          </p:cNvPr>
          <p:cNvSpPr/>
          <p:nvPr/>
        </p:nvSpPr>
        <p:spPr>
          <a:xfrm>
            <a:off x="6529452" y="3994610"/>
            <a:ext cx="2604052" cy="2608904"/>
          </a:xfrm>
          <a:prstGeom prst="roundRect">
            <a:avLst>
              <a:gd name="adj" fmla="val 4587"/>
            </a:avLst>
          </a:prstGeom>
          <a:noFill/>
          <a:ln w="76200">
            <a:solidFill>
              <a:srgbClr val="437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EE1C4E32-EEB6-CDF4-3E78-46AF5B371DB2}"/>
              </a:ext>
            </a:extLst>
          </p:cNvPr>
          <p:cNvSpPr/>
          <p:nvPr/>
        </p:nvSpPr>
        <p:spPr>
          <a:xfrm>
            <a:off x="8467938" y="939690"/>
            <a:ext cx="1042953" cy="2237078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1C75B9AD-5C8C-5557-6FFD-EA8F0AD78B04}"/>
              </a:ext>
            </a:extLst>
          </p:cNvPr>
          <p:cNvSpPr/>
          <p:nvPr/>
        </p:nvSpPr>
        <p:spPr>
          <a:xfrm>
            <a:off x="10653052" y="2509838"/>
            <a:ext cx="511509" cy="666930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7" name="Grafik 56" descr="Ein Bild, das Grafiken, Symbol, Grafikdesign, Schrift enthält.&#10;&#10;KI-generierte Inhalte können fehlerhaft sein.">
            <a:extLst>
              <a:ext uri="{FF2B5EF4-FFF2-40B4-BE49-F238E27FC236}">
                <a16:creationId xmlns:a16="http://schemas.microsoft.com/office/drawing/2014/main" id="{E6C87C20-9E40-A30E-84D8-04DD22879E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98082" y="4096477"/>
            <a:ext cx="2266791" cy="2430000"/>
          </a:xfrm>
          <a:prstGeom prst="rect">
            <a:avLst/>
          </a:prstGeom>
        </p:spPr>
      </p:pic>
      <p:pic>
        <p:nvPicPr>
          <p:cNvPr id="60" name="Grafik 59" descr="Ein Bild, das Kreis, Grafiken, Grafikdesign, Kreativität enthält.&#10;&#10;KI-generierte Inhalte können fehlerhaft sein.">
            <a:extLst>
              <a:ext uri="{FF2B5EF4-FFF2-40B4-BE49-F238E27FC236}">
                <a16:creationId xmlns:a16="http://schemas.microsoft.com/office/drawing/2014/main" id="{20681BBF-B963-CA93-3A2B-932EC5080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164" y="5454278"/>
            <a:ext cx="1343145" cy="1343145"/>
          </a:xfrm>
          <a:prstGeom prst="rect">
            <a:avLst/>
          </a:prstGeom>
          <a:effectLst>
            <a:glow rad="12700">
              <a:srgbClr val="FFFFFF"/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8" name="Grafik 47" descr="Ein Bild, das Grafiken, Symbol, Grafikdesign, Schrift enthält.&#10;&#10;KI-generierte Inhalte können fehlerhaft sein.">
            <a:extLst>
              <a:ext uri="{FF2B5EF4-FFF2-40B4-BE49-F238E27FC236}">
                <a16:creationId xmlns:a16="http://schemas.microsoft.com/office/drawing/2014/main" id="{18251821-C142-94B3-9209-67128CB51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2356" y="1112629"/>
            <a:ext cx="1780109" cy="1908277"/>
          </a:xfrm>
          <a:prstGeom prst="rect">
            <a:avLst/>
          </a:prstGeom>
        </p:spPr>
      </p:pic>
      <p:pic>
        <p:nvPicPr>
          <p:cNvPr id="51" name="Grafik 50" descr="Datenbank mit einfarbiger Füllung">
            <a:extLst>
              <a:ext uri="{FF2B5EF4-FFF2-40B4-BE49-F238E27FC236}">
                <a16:creationId xmlns:a16="http://schemas.microsoft.com/office/drawing/2014/main" id="{8C87A4AB-6CA5-A649-3121-7912434FF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5367" y="371836"/>
            <a:ext cx="3100380" cy="3100380"/>
          </a:xfrm>
          <a:prstGeom prst="rect">
            <a:avLst/>
          </a:prstGeom>
          <a:effectLst>
            <a:glow rad="25400">
              <a:schemeClr val="bg1"/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7" name="Grafik 46" descr="Ein Bild, das Kreis, Grafiken, Grafikdesign, Kreativität enthält.&#10;&#10;KI-generierte Inhalte können fehlerhaft sein.">
            <a:extLst>
              <a:ext uri="{FF2B5EF4-FFF2-40B4-BE49-F238E27FC236}">
                <a16:creationId xmlns:a16="http://schemas.microsoft.com/office/drawing/2014/main" id="{D4A5DB70-C388-F548-CBBE-FDBA5C4018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522" y="1964370"/>
            <a:ext cx="1343145" cy="1343145"/>
          </a:xfrm>
          <a:prstGeom prst="rect">
            <a:avLst/>
          </a:prstGeom>
          <a:effectLst>
            <a:glow rad="12700">
              <a:srgbClr val="FFFFFF"/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0FCA7D0F-5761-F5F6-ADD1-A37D0376E32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7930" t="9287" r="4800" b="11026"/>
          <a:stretch>
            <a:fillRect/>
          </a:stretch>
        </p:blipFill>
        <p:spPr>
          <a:xfrm>
            <a:off x="1797843" y="3494212"/>
            <a:ext cx="2835888" cy="266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3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Verdana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Sachith Harshitha Liyanagama</dc:creator>
  <cp:lastModifiedBy>Sachith Harshitha Liyanagama</cp:lastModifiedBy>
  <cp:revision>1</cp:revision>
  <dcterms:created xsi:type="dcterms:W3CDTF">2025-06-01T11:56:16Z</dcterms:created>
  <dcterms:modified xsi:type="dcterms:W3CDTF">2025-06-01T13:17:10Z</dcterms:modified>
</cp:coreProperties>
</file>