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1" r:id="rId1"/>
  </p:sldMasterIdLst>
  <p:notesMasterIdLst>
    <p:notesMasterId r:id="rId17"/>
  </p:notesMasterIdLst>
  <p:handoutMasterIdLst>
    <p:handoutMasterId r:id="rId18"/>
  </p:handoutMasterIdLst>
  <p:sldIdLst>
    <p:sldId id="370" r:id="rId2"/>
    <p:sldId id="375" r:id="rId3"/>
    <p:sldId id="368" r:id="rId4"/>
    <p:sldId id="369" r:id="rId5"/>
    <p:sldId id="376" r:id="rId6"/>
    <p:sldId id="377" r:id="rId7"/>
    <p:sldId id="379" r:id="rId8"/>
    <p:sldId id="382" r:id="rId9"/>
    <p:sldId id="381" r:id="rId10"/>
    <p:sldId id="380" r:id="rId11"/>
    <p:sldId id="373" r:id="rId12"/>
    <p:sldId id="372" r:id="rId13"/>
    <p:sldId id="371" r:id="rId14"/>
    <p:sldId id="374" r:id="rId15"/>
    <p:sldId id="383" r:id="rId16"/>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7D952F-1ACF-44B2-B8E9-50BDE72DC392}">
          <p14:sldIdLst>
            <p14:sldId id="370"/>
            <p14:sldId id="375"/>
          </p14:sldIdLst>
        </p14:section>
        <p14:section name="Concept" id="{529D3974-62B6-4F37-941A-2EBEA33C7ECE}">
          <p14:sldIdLst>
            <p14:sldId id="368"/>
            <p14:sldId id="369"/>
          </p14:sldIdLst>
        </p14:section>
        <p14:section name="Blockchain" id="{55F13019-7E57-485C-BD31-9363A9152463}">
          <p14:sldIdLst>
            <p14:sldId id="376"/>
            <p14:sldId id="377"/>
            <p14:sldId id="379"/>
            <p14:sldId id="382"/>
          </p14:sldIdLst>
        </p14:section>
        <p14:section name="Components" id="{6823AAE6-948F-4C4C-B68C-AB2E2D11B879}">
          <p14:sldIdLst>
            <p14:sldId id="381"/>
            <p14:sldId id="380"/>
            <p14:sldId id="373"/>
            <p14:sldId id="372"/>
            <p14:sldId id="371"/>
          </p14:sldIdLst>
        </p14:section>
        <p14:section name="Summary" id="{2A7F4364-E014-42C8-B56C-4DEBD7548DDA}">
          <p14:sldIdLst>
            <p14:sldId id="374"/>
            <p14:sldId id="38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hi Harshitha Liyanagama" initials="SHL" lastIdx="3" clrIdx="0">
    <p:extLst>
      <p:ext uri="{19B8F6BF-5375-455C-9EA6-DF929625EA0E}">
        <p15:presenceInfo xmlns:p15="http://schemas.microsoft.com/office/powerpoint/2012/main" userId="30cb806b534bd8b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0"/>
    <a:srgbClr val="595959"/>
    <a:srgbClr val="767171"/>
    <a:srgbClr val="354A5F"/>
    <a:srgbClr val="F7F7F7"/>
    <a:srgbClr val="51ADE5"/>
    <a:srgbClr val="E82842"/>
    <a:srgbClr val="67B5EF"/>
    <a:srgbClr val="00467A"/>
    <a:srgbClr val="0F6D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0181" autoAdjust="0"/>
  </p:normalViewPr>
  <p:slideViewPr>
    <p:cSldViewPr snapToGrid="0">
      <p:cViewPr varScale="1">
        <p:scale>
          <a:sx n="109" d="100"/>
          <a:sy n="109" d="100"/>
        </p:scale>
        <p:origin x="2611" y="10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a:p>
        </p:txBody>
      </p:sp>
      <p:sp>
        <p:nvSpPr>
          <p:cNvPr id="3" name="Date Placeholder 2"/>
          <p:cNvSpPr>
            <a:spLocks noGrp="1"/>
          </p:cNvSpPr>
          <p:nvPr>
            <p:ph type="dt" sz="quarter" idx="1"/>
          </p:nvPr>
        </p:nvSpPr>
        <p:spPr>
          <a:xfrm>
            <a:off x="4021295" y="0"/>
            <a:ext cx="3076363" cy="513508"/>
          </a:xfrm>
          <a:prstGeom prst="rect">
            <a:avLst/>
          </a:prstGeom>
        </p:spPr>
        <p:txBody>
          <a:bodyPr vert="horz" lIns="94768" tIns="47384" rIns="94768" bIns="47384" rtlCol="0"/>
          <a:lstStyle>
            <a:lvl1pPr algn="r">
              <a:defRPr sz="1200"/>
            </a:lvl1pPr>
          </a:lstStyle>
          <a:p>
            <a:fld id="{8670A5EB-ECD4-4B29-9C76-251B805226F9}" type="datetimeFigureOut">
              <a:rPr lang="en-US" smtClean="0"/>
              <a:pPr/>
              <a:t>7/25/2021</a:t>
            </a:fld>
            <a:endParaRPr lang="en-US"/>
          </a:p>
        </p:txBody>
      </p:sp>
      <p:sp>
        <p:nvSpPr>
          <p:cNvPr id="4" name="Footer Placeholder 3"/>
          <p:cNvSpPr>
            <a:spLocks noGrp="1"/>
          </p:cNvSpPr>
          <p:nvPr>
            <p:ph type="ftr" sz="quarter" idx="2"/>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3507"/>
          </a:xfrm>
          <a:prstGeom prst="rect">
            <a:avLst/>
          </a:prstGeom>
        </p:spPr>
        <p:txBody>
          <a:bodyPr vert="horz" lIns="94768" tIns="47384" rIns="94768" bIns="47384" rtlCol="0" anchor="b"/>
          <a:lstStyle>
            <a:lvl1pPr algn="r">
              <a:defRPr sz="1200"/>
            </a:lvl1pPr>
          </a:lstStyle>
          <a:p>
            <a:fld id="{492370D9-3CC0-43F8-8E07-8EAC09B989BA}" type="slidenum">
              <a:rPr lang="en-US" smtClean="0"/>
              <a:pPr/>
              <a:t>‹#›</a:t>
            </a:fld>
            <a:endParaRPr lang="en-US"/>
          </a:p>
        </p:txBody>
      </p:sp>
    </p:spTree>
    <p:extLst>
      <p:ext uri="{BB962C8B-B14F-4D97-AF65-F5344CB8AC3E}">
        <p14:creationId xmlns:p14="http://schemas.microsoft.com/office/powerpoint/2010/main" val="3098986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a:p>
        </p:txBody>
      </p:sp>
      <p:sp>
        <p:nvSpPr>
          <p:cNvPr id="3" name="Date Placeholder 2"/>
          <p:cNvSpPr>
            <a:spLocks noGrp="1"/>
          </p:cNvSpPr>
          <p:nvPr>
            <p:ph type="dt" idx="1"/>
          </p:nvPr>
        </p:nvSpPr>
        <p:spPr>
          <a:xfrm>
            <a:off x="4021295" y="0"/>
            <a:ext cx="3076363" cy="513508"/>
          </a:xfrm>
          <a:prstGeom prst="rect">
            <a:avLst/>
          </a:prstGeom>
        </p:spPr>
        <p:txBody>
          <a:bodyPr vert="horz" lIns="94768" tIns="47384" rIns="94768" bIns="47384" rtlCol="0"/>
          <a:lstStyle>
            <a:lvl1pPr algn="r">
              <a:defRPr sz="1200"/>
            </a:lvl1pPr>
          </a:lstStyle>
          <a:p>
            <a:fld id="{E840019B-648C-422C-9A09-38EB6005BFDA}" type="datetimeFigureOut">
              <a:rPr lang="en-US" smtClean="0"/>
              <a:pPr/>
              <a:t>7/25/2021</a:t>
            </a:fld>
            <a:endParaRPr lang="en-US"/>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4768" tIns="47384" rIns="94768" bIns="47384" rtlCol="0" anchor="ctr"/>
          <a:lstStyle/>
          <a:p>
            <a:endParaRPr lang="en-US"/>
          </a:p>
        </p:txBody>
      </p:sp>
      <p:sp>
        <p:nvSpPr>
          <p:cNvPr id="5" name="Notes Placeholder 4"/>
          <p:cNvSpPr>
            <a:spLocks noGrp="1"/>
          </p:cNvSpPr>
          <p:nvPr>
            <p:ph type="body" sz="quarter" idx="3"/>
          </p:nvPr>
        </p:nvSpPr>
        <p:spPr>
          <a:xfrm>
            <a:off x="709931" y="4925407"/>
            <a:ext cx="5679440" cy="4029879"/>
          </a:xfrm>
          <a:prstGeom prst="rect">
            <a:avLst/>
          </a:prstGeom>
        </p:spPr>
        <p:txBody>
          <a:bodyPr vert="horz" lIns="94768" tIns="47384" rIns="94768" bIns="4738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4768" tIns="47384" rIns="94768" bIns="47384" rtlCol="0" anchor="b"/>
          <a:lstStyle>
            <a:lvl1pPr algn="r">
              <a:defRPr sz="1200"/>
            </a:lvl1pPr>
          </a:lstStyle>
          <a:p>
            <a:fld id="{EDA59BFB-7562-41C6-8342-54AB716F99C9}" type="slidenum">
              <a:rPr lang="en-US" smtClean="0"/>
              <a:pPr/>
              <a:t>‹#›</a:t>
            </a:fld>
            <a:endParaRPr lang="en-US"/>
          </a:p>
        </p:txBody>
      </p:sp>
    </p:spTree>
    <p:extLst>
      <p:ext uri="{BB962C8B-B14F-4D97-AF65-F5344CB8AC3E}">
        <p14:creationId xmlns:p14="http://schemas.microsoft.com/office/powerpoint/2010/main" val="399819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How does it work?</a:t>
            </a:r>
          </a:p>
          <a:p>
            <a:pPr marL="342900" indent="-342900">
              <a:buFont typeface="+mj-lt"/>
              <a:buAutoNum type="arabicPeriod"/>
            </a:pPr>
            <a:r>
              <a:rPr lang="en-US" b="0" dirty="0"/>
              <a:t>The Customer uses the Web interface to request Sensor access</a:t>
            </a:r>
          </a:p>
          <a:p>
            <a:pPr marL="342900" indent="-342900">
              <a:buFont typeface="+mj-lt"/>
              <a:buAutoNum type="arabicPeriod"/>
            </a:pPr>
            <a:r>
              <a:rPr lang="en-US" b="0" dirty="0"/>
              <a:t>The Request gets added to open Requests</a:t>
            </a:r>
          </a:p>
          <a:p>
            <a:pPr marL="342900" indent="-342900">
              <a:buFont typeface="+mj-lt"/>
              <a:buAutoNum type="arabicPeriod"/>
            </a:pPr>
            <a:r>
              <a:rPr lang="en-US" b="0" dirty="0"/>
              <a:t>After the admin </a:t>
            </a:r>
            <a:r>
              <a:rPr lang="en-US" b="0" dirty="0" err="1"/>
              <a:t>acknloedge</a:t>
            </a:r>
            <a:r>
              <a:rPr lang="en-US" b="0" dirty="0"/>
              <a:t> the Request it gets removed from open requests</a:t>
            </a:r>
          </a:p>
          <a:p>
            <a:pPr marL="342900" indent="-342900">
              <a:buFont typeface="+mj-lt"/>
              <a:buAutoNum type="arabicPeriod"/>
            </a:pPr>
            <a:r>
              <a:rPr lang="en-US" b="0" dirty="0"/>
              <a:t>Now the Customer can pay Ether</a:t>
            </a:r>
          </a:p>
          <a:p>
            <a:pPr marL="342900" indent="-342900">
              <a:buFont typeface="+mj-lt"/>
              <a:buAutoNum type="arabicPeriod"/>
            </a:pPr>
            <a:r>
              <a:rPr lang="en-US" b="0" dirty="0"/>
              <a:t>After </a:t>
            </a:r>
            <a:r>
              <a:rPr lang="en-US" b="0" dirty="0" err="1"/>
              <a:t>successfull</a:t>
            </a:r>
            <a:r>
              <a:rPr lang="en-US" b="0" dirty="0"/>
              <a:t> payment the sensor balance gets increased</a:t>
            </a:r>
          </a:p>
          <a:p>
            <a:pPr marL="342900" indent="-342900">
              <a:buFont typeface="+mj-lt"/>
              <a:buAutoNum type="arabicPeriod"/>
            </a:pPr>
            <a:r>
              <a:rPr lang="en-US" b="0" dirty="0"/>
              <a:t>Now the Customer can register an asset </a:t>
            </a:r>
          </a:p>
          <a:p>
            <a:pPr marL="342900" indent="-342900">
              <a:buFont typeface="+mj-lt"/>
              <a:buAutoNum type="arabicPeriod"/>
            </a:pPr>
            <a:r>
              <a:rPr lang="en-US" b="0" dirty="0"/>
              <a:t>The Asset Smart Contract invoke a Oracle function</a:t>
            </a:r>
          </a:p>
          <a:p>
            <a:pPr marL="342900" indent="-342900">
              <a:buFont typeface="+mj-lt"/>
              <a:buAutoNum type="arabicPeriod"/>
            </a:pPr>
            <a:r>
              <a:rPr lang="en-US" b="0" dirty="0"/>
              <a:t>The Oracle Service makes an Rest API call to add an asset</a:t>
            </a:r>
          </a:p>
        </p:txBody>
      </p:sp>
      <p:sp>
        <p:nvSpPr>
          <p:cNvPr id="4" name="Slide Number Placeholder 3"/>
          <p:cNvSpPr>
            <a:spLocks noGrp="1"/>
          </p:cNvSpPr>
          <p:nvPr>
            <p:ph type="sldNum" sz="quarter" idx="5"/>
          </p:nvPr>
        </p:nvSpPr>
        <p:spPr/>
        <p:txBody>
          <a:bodyPr/>
          <a:lstStyle/>
          <a:p>
            <a:fld id="{EDA59BFB-7562-41C6-8342-54AB716F99C9}" type="slidenum">
              <a:rPr lang="en-US" smtClean="0"/>
              <a:pPr/>
              <a:t>10</a:t>
            </a:fld>
            <a:endParaRPr lang="en-US"/>
          </a:p>
        </p:txBody>
      </p:sp>
    </p:spTree>
    <p:extLst>
      <p:ext uri="{BB962C8B-B14F-4D97-AF65-F5344CB8AC3E}">
        <p14:creationId xmlns:p14="http://schemas.microsoft.com/office/powerpoint/2010/main" val="3890752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C56F-2A07-4A3B-8D7C-A1EB71A0BC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1E2DC2-D697-41D4-A2D7-4C09CB1D2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D88C66-86A0-402F-9876-F0DB868661B1}"/>
              </a:ext>
            </a:extLst>
          </p:cNvPr>
          <p:cNvSpPr>
            <a:spLocks noGrp="1"/>
          </p:cNvSpPr>
          <p:nvPr>
            <p:ph type="dt" sz="half" idx="10"/>
          </p:nvPr>
        </p:nvSpPr>
        <p:spPr/>
        <p:txBody>
          <a:bodyPr/>
          <a:lstStyle/>
          <a:p>
            <a:fld id="{019E7938-BCEF-4D8F-8A88-9B0280600C13}" type="datetime4">
              <a:rPr lang="de-DE" smtClean="0"/>
              <a:t>25. Juli 2021</a:t>
            </a:fld>
            <a:endParaRPr lang="de-DE" dirty="0"/>
          </a:p>
        </p:txBody>
      </p:sp>
      <p:sp>
        <p:nvSpPr>
          <p:cNvPr id="5" name="Footer Placeholder 4">
            <a:extLst>
              <a:ext uri="{FF2B5EF4-FFF2-40B4-BE49-F238E27FC236}">
                <a16:creationId xmlns:a16="http://schemas.microsoft.com/office/drawing/2014/main" id="{5E32DD30-6DBD-49AB-A442-F84D0D881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AE208-DF33-4920-90AE-B97853BB7E38}"/>
              </a:ext>
            </a:extLst>
          </p:cNvPr>
          <p:cNvSpPr>
            <a:spLocks noGrp="1"/>
          </p:cNvSpPr>
          <p:nvPr>
            <p:ph type="sldNum" sz="quarter" idx="12"/>
          </p:nvPr>
        </p:nvSpPr>
        <p:spPr/>
        <p:txBody>
          <a:bodyPr/>
          <a:lstStyle/>
          <a:p>
            <a:fld id="{572E640A-25AE-4B88-81BF-556FAEC3798F}" type="slidenum">
              <a:rPr lang="en-US" smtClean="0"/>
              <a:t>‹#›</a:t>
            </a:fld>
            <a:endParaRPr lang="en-US"/>
          </a:p>
        </p:txBody>
      </p:sp>
      <p:cxnSp>
        <p:nvCxnSpPr>
          <p:cNvPr id="7" name="Gerader Verbinder 6">
            <a:extLst>
              <a:ext uri="{FF2B5EF4-FFF2-40B4-BE49-F238E27FC236}">
                <a16:creationId xmlns:a16="http://schemas.microsoft.com/office/drawing/2014/main" id="{81AF7F2B-3E37-4161-A9D6-801BE3E67312}"/>
              </a:ext>
            </a:extLst>
          </p:cNvPr>
          <p:cNvCxnSpPr>
            <a:cxnSpLocks/>
          </p:cNvCxnSpPr>
          <p:nvPr userDrawn="1"/>
        </p:nvCxnSpPr>
        <p:spPr>
          <a:xfrm>
            <a:off x="1066197" y="1125993"/>
            <a:ext cx="10706701"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Gerader Verbinder 17">
            <a:extLst>
              <a:ext uri="{FF2B5EF4-FFF2-40B4-BE49-F238E27FC236}">
                <a16:creationId xmlns:a16="http://schemas.microsoft.com/office/drawing/2014/main" id="{5110EC68-77A9-468C-B594-123F5BB34369}"/>
              </a:ext>
            </a:extLst>
          </p:cNvPr>
          <p:cNvCxnSpPr>
            <a:cxnSpLocks/>
          </p:cNvCxnSpPr>
          <p:nvPr userDrawn="1"/>
        </p:nvCxnSpPr>
        <p:spPr>
          <a:xfrm>
            <a:off x="999366" y="6147573"/>
            <a:ext cx="10773532"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2304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BF8C-0365-423C-8903-DE3076E459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7C2606-108C-4A21-BEB4-8F117EBD16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63C80-D8EC-4034-A7F7-798D4944DB0B}"/>
              </a:ext>
            </a:extLst>
          </p:cNvPr>
          <p:cNvSpPr>
            <a:spLocks noGrp="1"/>
          </p:cNvSpPr>
          <p:nvPr>
            <p:ph type="dt" sz="half" idx="10"/>
          </p:nvPr>
        </p:nvSpPr>
        <p:spPr/>
        <p:txBody>
          <a:bodyPr/>
          <a:lstStyle/>
          <a:p>
            <a:fld id="{6D824872-EBAE-46ED-9958-F7BE407DE8D2}" type="datetime4">
              <a:rPr lang="de-DE" smtClean="0"/>
              <a:t>25. Juli 2021</a:t>
            </a:fld>
            <a:endParaRPr lang="de-DE" dirty="0"/>
          </a:p>
        </p:txBody>
      </p:sp>
      <p:sp>
        <p:nvSpPr>
          <p:cNvPr id="5" name="Footer Placeholder 4">
            <a:extLst>
              <a:ext uri="{FF2B5EF4-FFF2-40B4-BE49-F238E27FC236}">
                <a16:creationId xmlns:a16="http://schemas.microsoft.com/office/drawing/2014/main" id="{6CEC69EA-FF24-455B-AD15-EC1366B88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6AB57-E0FB-40BF-ADF9-9676EDC9B45C}"/>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134310609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9BD91B-AE26-40EE-BB5E-24E2366ABE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36C8F8-E566-4FF0-86BC-484B7FABA5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C79D2-0544-4C44-AD0A-153BB51680CB}"/>
              </a:ext>
            </a:extLst>
          </p:cNvPr>
          <p:cNvSpPr>
            <a:spLocks noGrp="1"/>
          </p:cNvSpPr>
          <p:nvPr>
            <p:ph type="dt" sz="half" idx="10"/>
          </p:nvPr>
        </p:nvSpPr>
        <p:spPr/>
        <p:txBody>
          <a:bodyPr/>
          <a:lstStyle/>
          <a:p>
            <a:fld id="{6D824872-EBAE-46ED-9958-F7BE407DE8D2}" type="datetime4">
              <a:rPr lang="de-DE" smtClean="0"/>
              <a:t>25. Juli 2021</a:t>
            </a:fld>
            <a:endParaRPr lang="de-DE" dirty="0"/>
          </a:p>
        </p:txBody>
      </p:sp>
      <p:sp>
        <p:nvSpPr>
          <p:cNvPr id="5" name="Footer Placeholder 4">
            <a:extLst>
              <a:ext uri="{FF2B5EF4-FFF2-40B4-BE49-F238E27FC236}">
                <a16:creationId xmlns:a16="http://schemas.microsoft.com/office/drawing/2014/main" id="{18C7A6B1-50A4-48D4-A972-B4154508E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C7F32-687B-418F-AE01-82E0B3AFCE7D}"/>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31215594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7689" y="1125993"/>
            <a:ext cx="9316462" cy="244244"/>
          </a:xfrm>
          <a:prstGeom prst="rect">
            <a:avLst/>
          </a:prstGeom>
        </p:spPr>
        <p:txBody>
          <a:bodyPr/>
          <a:lstStyle>
            <a:lvl1pPr marL="0" indent="0" algn="l">
              <a:buNone/>
              <a:defRPr sz="1200">
                <a:solidFill>
                  <a:srgbClr val="595959"/>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itle 9"/>
          <p:cNvSpPr>
            <a:spLocks noGrp="1"/>
          </p:cNvSpPr>
          <p:nvPr>
            <p:ph type="title" hasCustomPrompt="1"/>
          </p:nvPr>
        </p:nvSpPr>
        <p:spPr>
          <a:xfrm>
            <a:off x="1027688" y="446088"/>
            <a:ext cx="9316462" cy="679905"/>
          </a:xfrm>
          <a:prstGeom prst="rect">
            <a:avLst/>
          </a:prstGeom>
        </p:spPr>
        <p:txBody>
          <a:bodyPr anchor="b"/>
          <a:lstStyle>
            <a:lvl1pPr algn="l">
              <a:defRPr>
                <a:solidFill>
                  <a:srgbClr val="595959"/>
                </a:solidFill>
                <a:latin typeface="Trebuchet MS" panose="020B0603020202020204" pitchFamily="34" charset="0"/>
              </a:defRPr>
            </a:lvl1pPr>
          </a:lstStyle>
          <a:p>
            <a:r>
              <a:rPr lang="en-US" dirty="0"/>
              <a:t>Click to edit Master title style</a:t>
            </a:r>
          </a:p>
        </p:txBody>
      </p:sp>
      <p:sp>
        <p:nvSpPr>
          <p:cNvPr id="16" name="Inhaltsplatzhalter 2">
            <a:extLst>
              <a:ext uri="{FF2B5EF4-FFF2-40B4-BE49-F238E27FC236}">
                <a16:creationId xmlns:a16="http://schemas.microsoft.com/office/drawing/2014/main" id="{29492B30-1994-43F4-A648-8CE64E1B40FF}"/>
              </a:ext>
            </a:extLst>
          </p:cNvPr>
          <p:cNvSpPr>
            <a:spLocks noGrp="1"/>
          </p:cNvSpPr>
          <p:nvPr>
            <p:ph idx="15"/>
          </p:nvPr>
        </p:nvSpPr>
        <p:spPr>
          <a:xfrm>
            <a:off x="1027688" y="1536318"/>
            <a:ext cx="10754735" cy="4335620"/>
          </a:xfrm>
          <a:prstGeom prst="rect">
            <a:avLst/>
          </a:prstGeom>
        </p:spPr>
        <p:txBody>
          <a:bodyPr/>
          <a:lstStyle>
            <a:lvl1pPr marL="285750" indent="-285750" algn="l">
              <a:buFont typeface="Wingdings" panose="05000000000000000000" pitchFamily="2" charset="2"/>
              <a:buChar char="§"/>
              <a:defRPr sz="1800">
                <a:solidFill>
                  <a:schemeClr val="tx1">
                    <a:lumMod val="65000"/>
                    <a:lumOff val="35000"/>
                  </a:schemeClr>
                </a:solidFill>
                <a:latin typeface="Trebuchet MS" panose="020B0603020202020204" pitchFamily="34" charset="0"/>
              </a:defRPr>
            </a:lvl1pPr>
          </a:lstStyle>
          <a:p>
            <a:endParaRPr lang="de-DE" dirty="0"/>
          </a:p>
        </p:txBody>
      </p:sp>
      <p:sp>
        <p:nvSpPr>
          <p:cNvPr id="18" name="Foliennummernplatzhalter 3">
            <a:extLst>
              <a:ext uri="{FF2B5EF4-FFF2-40B4-BE49-F238E27FC236}">
                <a16:creationId xmlns:a16="http://schemas.microsoft.com/office/drawing/2014/main" id="{68286C5A-8378-4F4A-A4BA-8C18B1B9F323}"/>
              </a:ext>
            </a:extLst>
          </p:cNvPr>
          <p:cNvSpPr>
            <a:spLocks noGrp="1"/>
          </p:cNvSpPr>
          <p:nvPr>
            <p:ph type="sldNum" sz="quarter" idx="4"/>
          </p:nvPr>
        </p:nvSpPr>
        <p:spPr>
          <a:xfrm>
            <a:off x="9039223" y="6220691"/>
            <a:ext cx="2743200" cy="365125"/>
          </a:xfrm>
          <a:prstGeom prst="rect">
            <a:avLst/>
          </a:prstGeom>
        </p:spPr>
        <p:txBody>
          <a:bodyPr vert="horz" lIns="91440" tIns="45720" rIns="91440" bIns="45720" rtlCol="0" anchor="ctr"/>
          <a:lstStyle>
            <a:lvl1pPr algn="r">
              <a:defRPr sz="1200">
                <a:solidFill>
                  <a:srgbClr val="595959"/>
                </a:solidFill>
                <a:latin typeface="Trebuchet MS" panose="020B0603020202020204" pitchFamily="34" charset="0"/>
              </a:defRPr>
            </a:lvl1pPr>
          </a:lstStyle>
          <a:p>
            <a:fld id="{4181FC29-5A6F-4AB9-B843-13504DA37C4D}" type="slidenum">
              <a:rPr lang="de-DE" smtClean="0"/>
              <a:pPr/>
              <a:t>‹#›</a:t>
            </a:fld>
            <a:endParaRPr lang="de-DE" dirty="0"/>
          </a:p>
        </p:txBody>
      </p:sp>
      <p:sp>
        <p:nvSpPr>
          <p:cNvPr id="19" name="Datumsplatzhalter 6">
            <a:extLst>
              <a:ext uri="{FF2B5EF4-FFF2-40B4-BE49-F238E27FC236}">
                <a16:creationId xmlns:a16="http://schemas.microsoft.com/office/drawing/2014/main" id="{4150692D-FDC3-4BF4-88CA-F709AA0D32CF}"/>
              </a:ext>
            </a:extLst>
          </p:cNvPr>
          <p:cNvSpPr>
            <a:spLocks noGrp="1"/>
          </p:cNvSpPr>
          <p:nvPr>
            <p:ph type="dt" sz="half" idx="2"/>
          </p:nvPr>
        </p:nvSpPr>
        <p:spPr>
          <a:xfrm>
            <a:off x="999366" y="6220690"/>
            <a:ext cx="2743802" cy="365125"/>
          </a:xfrm>
          <a:prstGeom prst="rect">
            <a:avLst/>
          </a:prstGeom>
        </p:spPr>
        <p:txBody>
          <a:bodyPr vert="horz" lIns="91440" tIns="45720" rIns="91440" bIns="45720" rtlCol="0" anchor="ctr"/>
          <a:lstStyle>
            <a:lvl1pPr algn="l">
              <a:defRPr sz="1200">
                <a:solidFill>
                  <a:srgbClr val="595959"/>
                </a:solidFill>
                <a:latin typeface="Trebuchet MS" panose="020B0603020202020204" pitchFamily="34" charset="0"/>
              </a:defRPr>
            </a:lvl1pPr>
          </a:lstStyle>
          <a:p>
            <a:fld id="{0AA6A56A-66E0-4B3A-8C58-C43BFA9D9142}" type="datetime4">
              <a:rPr lang="de-DE" smtClean="0"/>
              <a:t>25. Juli 2021</a:t>
            </a:fld>
            <a:endParaRPr lang="de-DE" dirty="0"/>
          </a:p>
        </p:txBody>
      </p:sp>
    </p:spTree>
    <p:extLst>
      <p:ext uri="{BB962C8B-B14F-4D97-AF65-F5344CB8AC3E}">
        <p14:creationId xmlns:p14="http://schemas.microsoft.com/office/powerpoint/2010/main" val="2233077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18772" y="1134613"/>
            <a:ext cx="9639703" cy="244244"/>
          </a:xfrm>
          <a:prstGeom prst="rect">
            <a:avLst/>
          </a:prstGeom>
        </p:spPr>
        <p:txBody>
          <a:bodyPr/>
          <a:lstStyle>
            <a:lvl1pPr>
              <a:defRPr lang="en-US" dirty="0">
                <a:solidFill>
                  <a:srgbClr val="595959"/>
                </a:solidFill>
                <a:latin typeface="Trebuchet MS" panose="020B0603020202020204" pitchFamily="34" charset="0"/>
              </a:defRPr>
            </a:lvl1pPr>
          </a:lstStyle>
          <a:p>
            <a:pPr lvl="0" algn="l"/>
            <a:r>
              <a:rPr lang="en-US" dirty="0"/>
              <a:t>Click to edit Master subtitle style</a:t>
            </a:r>
          </a:p>
        </p:txBody>
      </p:sp>
      <p:sp>
        <p:nvSpPr>
          <p:cNvPr id="10" name="Title 9"/>
          <p:cNvSpPr>
            <a:spLocks noGrp="1"/>
          </p:cNvSpPr>
          <p:nvPr>
            <p:ph type="title"/>
          </p:nvPr>
        </p:nvSpPr>
        <p:spPr>
          <a:xfrm>
            <a:off x="1018772" y="481238"/>
            <a:ext cx="9639703" cy="653376"/>
          </a:xfrm>
          <a:prstGeom prst="rect">
            <a:avLst/>
          </a:prstGeom>
        </p:spPr>
        <p:txBody>
          <a:bodyPr anchor="b"/>
          <a:lstStyle>
            <a:lvl1pPr algn="l">
              <a:defRPr lang="en-US" dirty="0">
                <a:solidFill>
                  <a:srgbClr val="595959"/>
                </a:solidFill>
                <a:latin typeface="Trebuchet MS" panose="020B0603020202020204" pitchFamily="34" charset="0"/>
              </a:defRPr>
            </a:lvl1pPr>
          </a:lstStyle>
          <a:p>
            <a:pPr lvl="0" algn="l"/>
            <a:r>
              <a:rPr lang="en-US" dirty="0"/>
              <a:t>Click to edit Master title style</a:t>
            </a:r>
          </a:p>
        </p:txBody>
      </p:sp>
      <p:sp>
        <p:nvSpPr>
          <p:cNvPr id="5" name="Picture Placeholder 2"/>
          <p:cNvSpPr>
            <a:spLocks noGrp="1"/>
          </p:cNvSpPr>
          <p:nvPr>
            <p:ph type="pic" sz="quarter" idx="12" hasCustomPrompt="1"/>
          </p:nvPr>
        </p:nvSpPr>
        <p:spPr>
          <a:xfrm>
            <a:off x="1018772" y="1490437"/>
            <a:ext cx="10763651" cy="4586513"/>
          </a:xfrm>
          <a:prstGeom prst="rect">
            <a:avLst/>
          </a:prstGeom>
        </p:spPr>
        <p:txBody>
          <a:bodyPr/>
          <a:lstStyle>
            <a:lvl1pPr>
              <a:defRPr sz="1200"/>
            </a:lvl1pPr>
          </a:lstStyle>
          <a:p>
            <a:r>
              <a:rPr lang="en-US" dirty="0"/>
              <a:t>Picture</a:t>
            </a:r>
          </a:p>
        </p:txBody>
      </p:sp>
      <p:sp>
        <p:nvSpPr>
          <p:cNvPr id="9" name="Foliennummernplatzhalter 3">
            <a:extLst>
              <a:ext uri="{FF2B5EF4-FFF2-40B4-BE49-F238E27FC236}">
                <a16:creationId xmlns:a16="http://schemas.microsoft.com/office/drawing/2014/main" id="{B6CEB13C-D305-4A22-8A0C-C7DFA789C4A7}"/>
              </a:ext>
            </a:extLst>
          </p:cNvPr>
          <p:cNvSpPr>
            <a:spLocks noGrp="1"/>
          </p:cNvSpPr>
          <p:nvPr>
            <p:ph type="sldNum" sz="quarter" idx="4"/>
          </p:nvPr>
        </p:nvSpPr>
        <p:spPr>
          <a:xfrm>
            <a:off x="9039223" y="6220691"/>
            <a:ext cx="2743200" cy="365125"/>
          </a:xfrm>
          <a:prstGeom prst="rect">
            <a:avLst/>
          </a:prstGeom>
        </p:spPr>
        <p:txBody>
          <a:bodyPr vert="horz" lIns="91440" tIns="45720" rIns="91440" bIns="45720" rtlCol="0" anchor="ctr"/>
          <a:lstStyle>
            <a:lvl1pPr algn="r">
              <a:defRPr sz="1200">
                <a:solidFill>
                  <a:srgbClr val="595959"/>
                </a:solidFill>
                <a:latin typeface="Trebuchet MS" panose="020B0603020202020204" pitchFamily="34" charset="0"/>
              </a:defRPr>
            </a:lvl1pPr>
          </a:lstStyle>
          <a:p>
            <a:fld id="{4181FC29-5A6F-4AB9-B843-13504DA37C4D}" type="slidenum">
              <a:rPr lang="de-DE" smtClean="0"/>
              <a:pPr/>
              <a:t>‹#›</a:t>
            </a:fld>
            <a:endParaRPr lang="de-DE" dirty="0"/>
          </a:p>
        </p:txBody>
      </p:sp>
      <p:sp>
        <p:nvSpPr>
          <p:cNvPr id="11" name="Datumsplatzhalter 6">
            <a:extLst>
              <a:ext uri="{FF2B5EF4-FFF2-40B4-BE49-F238E27FC236}">
                <a16:creationId xmlns:a16="http://schemas.microsoft.com/office/drawing/2014/main" id="{723A6EF2-666E-4184-A169-CE08581CAA16}"/>
              </a:ext>
            </a:extLst>
          </p:cNvPr>
          <p:cNvSpPr>
            <a:spLocks noGrp="1"/>
          </p:cNvSpPr>
          <p:nvPr>
            <p:ph type="dt" sz="half" idx="2"/>
          </p:nvPr>
        </p:nvSpPr>
        <p:spPr>
          <a:xfrm>
            <a:off x="999366" y="6220690"/>
            <a:ext cx="2743802" cy="365125"/>
          </a:xfrm>
          <a:prstGeom prst="rect">
            <a:avLst/>
          </a:prstGeom>
        </p:spPr>
        <p:txBody>
          <a:bodyPr vert="horz" lIns="91440" tIns="45720" rIns="91440" bIns="45720" rtlCol="0" anchor="ctr"/>
          <a:lstStyle>
            <a:lvl1pPr algn="l">
              <a:defRPr sz="1200">
                <a:solidFill>
                  <a:srgbClr val="595959"/>
                </a:solidFill>
                <a:latin typeface="Trebuchet MS" panose="020B0603020202020204" pitchFamily="34" charset="0"/>
              </a:defRPr>
            </a:lvl1pPr>
          </a:lstStyle>
          <a:p>
            <a:fld id="{47682754-E2D0-4B70-82E5-F6F91D694057}" type="datetime4">
              <a:rPr lang="de-DE" smtClean="0"/>
              <a:t>25. Juli 2021</a:t>
            </a:fld>
            <a:endParaRPr lang="de-DE" dirty="0"/>
          </a:p>
        </p:txBody>
      </p:sp>
    </p:spTree>
    <p:extLst>
      <p:ext uri="{BB962C8B-B14F-4D97-AF65-F5344CB8AC3E}">
        <p14:creationId xmlns:p14="http://schemas.microsoft.com/office/powerpoint/2010/main" val="2895899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8DA9413D-B10C-43DD-AA97-78162859AC8C}"/>
              </a:ext>
            </a:extLst>
          </p:cNvPr>
          <p:cNvSpPr>
            <a:spLocks noGrp="1"/>
          </p:cNvSpPr>
          <p:nvPr>
            <p:ph type="dt" sz="half" idx="10"/>
          </p:nvPr>
        </p:nvSpPr>
        <p:spPr>
          <a:xfrm>
            <a:off x="1066199" y="6307364"/>
            <a:ext cx="2743802" cy="365125"/>
          </a:xfrm>
        </p:spPr>
        <p:txBody>
          <a:bodyPr/>
          <a:lstStyle>
            <a:lvl1pPr>
              <a:defRPr>
                <a:solidFill>
                  <a:schemeClr val="tx1">
                    <a:lumMod val="65000"/>
                    <a:lumOff val="35000"/>
                  </a:schemeClr>
                </a:solidFill>
              </a:defRPr>
            </a:lvl1pPr>
          </a:lstStyle>
          <a:p>
            <a:fld id="{019E7938-BCEF-4D8F-8A88-9B0280600C13}" type="datetime4">
              <a:rPr lang="de-DE" smtClean="0"/>
              <a:t>25. Juli 2021</a:t>
            </a:fld>
            <a:endParaRPr lang="de-DE" dirty="0"/>
          </a:p>
        </p:txBody>
      </p:sp>
      <p:cxnSp>
        <p:nvCxnSpPr>
          <p:cNvPr id="7" name="Gerader Verbinder 6">
            <a:extLst>
              <a:ext uri="{FF2B5EF4-FFF2-40B4-BE49-F238E27FC236}">
                <a16:creationId xmlns:a16="http://schemas.microsoft.com/office/drawing/2014/main" id="{4AB84B06-98B8-47E2-AAC5-B3C0A4542814}"/>
              </a:ext>
            </a:extLst>
          </p:cNvPr>
          <p:cNvCxnSpPr>
            <a:cxnSpLocks/>
          </p:cNvCxnSpPr>
          <p:nvPr userDrawn="1"/>
        </p:nvCxnSpPr>
        <p:spPr>
          <a:xfrm>
            <a:off x="1066197" y="1125993"/>
            <a:ext cx="10706701" cy="0"/>
          </a:xfrm>
          <a:prstGeom prst="line">
            <a:avLst/>
          </a:prstGeom>
        </p:spPr>
        <p:style>
          <a:lnRef idx="2">
            <a:schemeClr val="accent2"/>
          </a:lnRef>
          <a:fillRef idx="0">
            <a:schemeClr val="accent2"/>
          </a:fillRef>
          <a:effectRef idx="1">
            <a:schemeClr val="accent2"/>
          </a:effectRef>
          <a:fontRef idx="minor">
            <a:schemeClr val="tx1"/>
          </a:fontRef>
        </p:style>
      </p:cxnSp>
      <p:sp>
        <p:nvSpPr>
          <p:cNvPr id="9" name="Titel 1">
            <a:extLst>
              <a:ext uri="{FF2B5EF4-FFF2-40B4-BE49-F238E27FC236}">
                <a16:creationId xmlns:a16="http://schemas.microsoft.com/office/drawing/2014/main" id="{EAC192E0-C4F4-4399-8D44-909E1961E065}"/>
              </a:ext>
            </a:extLst>
          </p:cNvPr>
          <p:cNvSpPr>
            <a:spLocks noGrp="1"/>
          </p:cNvSpPr>
          <p:nvPr>
            <p:ph type="ctrTitle"/>
          </p:nvPr>
        </p:nvSpPr>
        <p:spPr>
          <a:xfrm>
            <a:off x="999366" y="1244272"/>
            <a:ext cx="10773532" cy="3184852"/>
          </a:xfrm>
          <a:prstGeom prst="rect">
            <a:avLst/>
          </a:prstGeom>
        </p:spPr>
        <p:txBody>
          <a:bodyPr anchor="b"/>
          <a:lstStyle>
            <a:lvl1pPr algn="l">
              <a:defRPr sz="6000">
                <a:solidFill>
                  <a:schemeClr val="tx1">
                    <a:lumMod val="65000"/>
                    <a:lumOff val="35000"/>
                  </a:schemeClr>
                </a:solidFill>
                <a:latin typeface="Trebuchet MS" panose="020B0603020202020204" pitchFamily="34" charset="0"/>
              </a:defRPr>
            </a:lvl1pPr>
          </a:lstStyle>
          <a:p>
            <a:endParaRPr lang="de-DE" dirty="0"/>
          </a:p>
        </p:txBody>
      </p:sp>
      <p:sp>
        <p:nvSpPr>
          <p:cNvPr id="10" name="Untertitel 2">
            <a:extLst>
              <a:ext uri="{FF2B5EF4-FFF2-40B4-BE49-F238E27FC236}">
                <a16:creationId xmlns:a16="http://schemas.microsoft.com/office/drawing/2014/main" id="{36703EB2-0DC2-4620-B111-208DA28EBC76}"/>
              </a:ext>
            </a:extLst>
          </p:cNvPr>
          <p:cNvSpPr>
            <a:spLocks noGrp="1"/>
          </p:cNvSpPr>
          <p:nvPr>
            <p:ph type="subTitle" idx="1"/>
          </p:nvPr>
        </p:nvSpPr>
        <p:spPr>
          <a:xfrm>
            <a:off x="998759" y="4587739"/>
            <a:ext cx="10774139" cy="1143000"/>
          </a:xfrm>
          <a:prstGeom prst="rect">
            <a:avLst/>
          </a:prstGeom>
        </p:spPr>
        <p:txBody>
          <a:bodyPr anchor="t"/>
          <a:lstStyle>
            <a:lvl1pPr algn="l">
              <a:defRPr sz="2000">
                <a:solidFill>
                  <a:schemeClr val="tx1">
                    <a:lumMod val="65000"/>
                    <a:lumOff val="35000"/>
                  </a:schemeClr>
                </a:solidFill>
                <a:latin typeface="Trebuchet MS" panose="020B0603020202020204" pitchFamily="34" charset="0"/>
              </a:defRPr>
            </a:lvl1pPr>
          </a:lstStyle>
          <a:p>
            <a:endParaRPr lang="de-DE" dirty="0"/>
          </a:p>
        </p:txBody>
      </p:sp>
      <p:cxnSp>
        <p:nvCxnSpPr>
          <p:cNvPr id="18" name="Gerader Verbinder 17">
            <a:extLst>
              <a:ext uri="{FF2B5EF4-FFF2-40B4-BE49-F238E27FC236}">
                <a16:creationId xmlns:a16="http://schemas.microsoft.com/office/drawing/2014/main" id="{3956CF65-FD2D-41F2-A214-D7B3300B90D2}"/>
              </a:ext>
            </a:extLst>
          </p:cNvPr>
          <p:cNvCxnSpPr>
            <a:cxnSpLocks/>
          </p:cNvCxnSpPr>
          <p:nvPr userDrawn="1"/>
        </p:nvCxnSpPr>
        <p:spPr>
          <a:xfrm>
            <a:off x="999366" y="6147573"/>
            <a:ext cx="10773532"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59069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1134613"/>
            <a:ext cx="9658350" cy="244244"/>
          </a:xfrm>
          <a:prstGeom prst="rect">
            <a:avLst/>
          </a:prstGeom>
        </p:spPr>
        <p:txBody>
          <a:bodyPr/>
          <a:lstStyle>
            <a:lvl1pPr>
              <a:defRPr lang="en-US" dirty="0">
                <a:solidFill>
                  <a:srgbClr val="595959"/>
                </a:solidFill>
                <a:latin typeface="Trebuchet MS" panose="020B0603020202020204" pitchFamily="34" charset="0"/>
              </a:defRPr>
            </a:lvl1pPr>
          </a:lstStyle>
          <a:p>
            <a:pPr lvl="0" algn="l"/>
            <a:r>
              <a:rPr lang="en-US" dirty="0"/>
              <a:t>Click to edit Master subtitle style</a:t>
            </a:r>
          </a:p>
        </p:txBody>
      </p:sp>
      <p:sp>
        <p:nvSpPr>
          <p:cNvPr id="10" name="Title 9"/>
          <p:cNvSpPr>
            <a:spLocks noGrp="1"/>
          </p:cNvSpPr>
          <p:nvPr>
            <p:ph type="title"/>
          </p:nvPr>
        </p:nvSpPr>
        <p:spPr>
          <a:xfrm>
            <a:off x="838200" y="481238"/>
            <a:ext cx="9658350" cy="653376"/>
          </a:xfrm>
          <a:prstGeom prst="rect">
            <a:avLst/>
          </a:prstGeom>
        </p:spPr>
        <p:txBody>
          <a:bodyPr anchor="b"/>
          <a:lstStyle>
            <a:lvl1pPr>
              <a:defRPr lang="en-US" dirty="0">
                <a:solidFill>
                  <a:srgbClr val="595959"/>
                </a:solidFill>
                <a:latin typeface="Trebuchet MS" panose="020B0603020202020204" pitchFamily="34" charset="0"/>
              </a:defRPr>
            </a:lvl1pPr>
          </a:lstStyle>
          <a:p>
            <a:pPr lvl="0" algn="l"/>
            <a:r>
              <a:rPr lang="en-US" dirty="0"/>
              <a:t>Click to edit Master title style</a:t>
            </a:r>
          </a:p>
        </p:txBody>
      </p:sp>
      <p:sp>
        <p:nvSpPr>
          <p:cNvPr id="5" name="Picture Placeholder 2"/>
          <p:cNvSpPr>
            <a:spLocks noGrp="1"/>
          </p:cNvSpPr>
          <p:nvPr>
            <p:ph type="pic" sz="quarter" idx="12" hasCustomPrompt="1"/>
          </p:nvPr>
        </p:nvSpPr>
        <p:spPr>
          <a:xfrm>
            <a:off x="0" y="2032233"/>
            <a:ext cx="12192000" cy="2467196"/>
          </a:xfrm>
          <a:prstGeom prst="rect">
            <a:avLst/>
          </a:prstGeom>
        </p:spPr>
        <p:txBody>
          <a:bodyPr/>
          <a:lstStyle>
            <a:lvl1pPr>
              <a:defRPr lang="en-US" dirty="0"/>
            </a:lvl1pPr>
          </a:lstStyle>
          <a:p>
            <a:pPr lvl="0"/>
            <a:r>
              <a:rPr lang="en-US" dirty="0"/>
              <a:t>Picture</a:t>
            </a:r>
          </a:p>
        </p:txBody>
      </p:sp>
      <p:sp>
        <p:nvSpPr>
          <p:cNvPr id="7" name="Datumsplatzhalter 6">
            <a:extLst>
              <a:ext uri="{FF2B5EF4-FFF2-40B4-BE49-F238E27FC236}">
                <a16:creationId xmlns:a16="http://schemas.microsoft.com/office/drawing/2014/main" id="{3E2471BC-AE5C-422C-870B-718DC8826C5A}"/>
              </a:ext>
            </a:extLst>
          </p:cNvPr>
          <p:cNvSpPr>
            <a:spLocks noGrp="1"/>
          </p:cNvSpPr>
          <p:nvPr>
            <p:ph type="dt" sz="half" idx="13"/>
          </p:nvPr>
        </p:nvSpPr>
        <p:spPr/>
        <p:txBody>
          <a:bodyPr/>
          <a:lstStyle/>
          <a:p>
            <a:fld id="{4CFC5109-B8D2-416A-AEC5-15F86CE44A5A}" type="datetime4">
              <a:rPr lang="de-DE" smtClean="0"/>
              <a:t>25. Juli 2021</a:t>
            </a:fld>
            <a:endParaRPr lang="de-DE"/>
          </a:p>
        </p:txBody>
      </p:sp>
      <p:sp>
        <p:nvSpPr>
          <p:cNvPr id="8" name="Foliennummernplatzhalter 7">
            <a:extLst>
              <a:ext uri="{FF2B5EF4-FFF2-40B4-BE49-F238E27FC236}">
                <a16:creationId xmlns:a16="http://schemas.microsoft.com/office/drawing/2014/main" id="{5D1D4C0E-094A-4FD0-9F9C-6B181915D324}"/>
              </a:ext>
            </a:extLst>
          </p:cNvPr>
          <p:cNvSpPr>
            <a:spLocks noGrp="1"/>
          </p:cNvSpPr>
          <p:nvPr>
            <p:ph type="sldNum" sz="quarter" idx="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15867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7ED37B61-F630-4EEA-8A2E-442A133A5218}"/>
              </a:ext>
            </a:extLst>
          </p:cNvPr>
          <p:cNvSpPr>
            <a:spLocks noGrp="1"/>
          </p:cNvSpPr>
          <p:nvPr>
            <p:ph type="dt" sz="half" idx="10"/>
          </p:nvPr>
        </p:nvSpPr>
        <p:spPr/>
        <p:txBody>
          <a:bodyPr/>
          <a:lstStyle/>
          <a:p>
            <a:fld id="{4DB03519-3429-4C41-999A-042689903FB9}" type="datetime4">
              <a:rPr lang="de-DE" smtClean="0"/>
              <a:t>25. Juli 2021</a:t>
            </a:fld>
            <a:endParaRPr lang="de-DE"/>
          </a:p>
        </p:txBody>
      </p:sp>
      <p:sp>
        <p:nvSpPr>
          <p:cNvPr id="6" name="Foliennummernplatzhalter 5">
            <a:extLst>
              <a:ext uri="{FF2B5EF4-FFF2-40B4-BE49-F238E27FC236}">
                <a16:creationId xmlns:a16="http://schemas.microsoft.com/office/drawing/2014/main" id="{99C6CB45-C09E-4A5D-B4E9-C8DEF6E997C7}"/>
              </a:ext>
            </a:extLst>
          </p:cNvPr>
          <p:cNvSpPr>
            <a:spLocks noGrp="1"/>
          </p:cNvSpPr>
          <p:nvPr>
            <p:ph type="sldNum" sz="quarter" idx="11"/>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781435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6_Title Slide">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87E68C09-97B2-4278-B072-A76A53908850}"/>
              </a:ext>
            </a:extLst>
          </p:cNvPr>
          <p:cNvSpPr>
            <a:spLocks noGrp="1"/>
          </p:cNvSpPr>
          <p:nvPr>
            <p:ph type="pic" sz="quarter" idx="25" hasCustomPrompt="1"/>
          </p:nvPr>
        </p:nvSpPr>
        <p:spPr>
          <a:xfrm>
            <a:off x="0" y="0"/>
            <a:ext cx="12192000" cy="6858000"/>
          </a:xfrm>
          <a:custGeom>
            <a:avLst/>
            <a:gdLst>
              <a:gd name="connsiteX0" fmla="*/ 0 w 12192000"/>
              <a:gd name="connsiteY0" fmla="*/ 0 h 2146300"/>
              <a:gd name="connsiteX1" fmla="*/ 12192000 w 12192000"/>
              <a:gd name="connsiteY1" fmla="*/ 0 h 2146300"/>
              <a:gd name="connsiteX2" fmla="*/ 12192000 w 12192000"/>
              <a:gd name="connsiteY2" fmla="*/ 2146300 h 2146300"/>
              <a:gd name="connsiteX3" fmla="*/ 0 w 12192000"/>
              <a:gd name="connsiteY3" fmla="*/ 2146300 h 2146300"/>
            </a:gdLst>
            <a:ahLst/>
            <a:cxnLst>
              <a:cxn ang="0">
                <a:pos x="connsiteX0" y="connsiteY0"/>
              </a:cxn>
              <a:cxn ang="0">
                <a:pos x="connsiteX1" y="connsiteY1"/>
              </a:cxn>
              <a:cxn ang="0">
                <a:pos x="connsiteX2" y="connsiteY2"/>
              </a:cxn>
              <a:cxn ang="0">
                <a:pos x="connsiteX3" y="connsiteY3"/>
              </a:cxn>
            </a:cxnLst>
            <a:rect l="l" t="t" r="r" b="b"/>
            <a:pathLst>
              <a:path w="12192000" h="2146300">
                <a:moveTo>
                  <a:pt x="0" y="0"/>
                </a:moveTo>
                <a:lnTo>
                  <a:pt x="12192000" y="0"/>
                </a:lnTo>
                <a:lnTo>
                  <a:pt x="12192000" y="2146300"/>
                </a:lnTo>
                <a:lnTo>
                  <a:pt x="0" y="2146300"/>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76938663-355C-44B1-9BD0-6C5E74CECECD}"/>
              </a:ext>
            </a:extLst>
          </p:cNvPr>
          <p:cNvSpPr>
            <a:spLocks noGrp="1"/>
          </p:cNvSpPr>
          <p:nvPr>
            <p:ph type="dt" sz="half" idx="26"/>
          </p:nvPr>
        </p:nvSpPr>
        <p:spPr/>
        <p:txBody>
          <a:bodyPr/>
          <a:lstStyle/>
          <a:p>
            <a:fld id="{363D00BD-08FB-4CA0-BE5D-EE8CEE326305}" type="datetime4">
              <a:rPr lang="de-DE" smtClean="0"/>
              <a:t>25. Juli 2021</a:t>
            </a:fld>
            <a:endParaRPr lang="de-DE"/>
          </a:p>
        </p:txBody>
      </p:sp>
      <p:sp>
        <p:nvSpPr>
          <p:cNvPr id="6" name="Foliennummernplatzhalter 5">
            <a:extLst>
              <a:ext uri="{FF2B5EF4-FFF2-40B4-BE49-F238E27FC236}">
                <a16:creationId xmlns:a16="http://schemas.microsoft.com/office/drawing/2014/main" id="{BFC9E72E-1596-4B9F-AE54-2C099BAF955E}"/>
              </a:ext>
            </a:extLst>
          </p:cNvPr>
          <p:cNvSpPr>
            <a:spLocks noGrp="1"/>
          </p:cNvSpPr>
          <p:nvPr>
            <p:ph type="sldNum" sz="quarter" idx="27"/>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140013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6_Title Slid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68FF5079-F006-4B86-B729-27791B935533}"/>
              </a:ext>
            </a:extLst>
          </p:cNvPr>
          <p:cNvSpPr>
            <a:spLocks noGrp="1"/>
          </p:cNvSpPr>
          <p:nvPr>
            <p:ph type="pic" sz="quarter" idx="26" hasCustomPrompt="1"/>
          </p:nvPr>
        </p:nvSpPr>
        <p:spPr>
          <a:xfrm>
            <a:off x="0" y="3489"/>
            <a:ext cx="12192000" cy="6856099"/>
          </a:xfrm>
          <a:custGeom>
            <a:avLst/>
            <a:gdLst>
              <a:gd name="connsiteX0" fmla="*/ 0 w 2978150"/>
              <a:gd name="connsiteY0" fmla="*/ 0 h 2487613"/>
              <a:gd name="connsiteX1" fmla="*/ 2978150 w 2978150"/>
              <a:gd name="connsiteY1" fmla="*/ 0 h 2487613"/>
              <a:gd name="connsiteX2" fmla="*/ 2978150 w 2978150"/>
              <a:gd name="connsiteY2" fmla="*/ 2487613 h 2487613"/>
              <a:gd name="connsiteX3" fmla="*/ 0 w 2978150"/>
              <a:gd name="connsiteY3" fmla="*/ 2487613 h 2487613"/>
            </a:gdLst>
            <a:ahLst/>
            <a:cxnLst>
              <a:cxn ang="0">
                <a:pos x="connsiteX0" y="connsiteY0"/>
              </a:cxn>
              <a:cxn ang="0">
                <a:pos x="connsiteX1" y="connsiteY1"/>
              </a:cxn>
              <a:cxn ang="0">
                <a:pos x="connsiteX2" y="connsiteY2"/>
              </a:cxn>
              <a:cxn ang="0">
                <a:pos x="connsiteX3" y="connsiteY3"/>
              </a:cxn>
            </a:cxnLst>
            <a:rect l="l" t="t" r="r" b="b"/>
            <a:pathLst>
              <a:path w="2978150" h="2487613">
                <a:moveTo>
                  <a:pt x="0" y="0"/>
                </a:moveTo>
                <a:lnTo>
                  <a:pt x="2978150" y="0"/>
                </a:lnTo>
                <a:lnTo>
                  <a:pt x="2978150" y="2487613"/>
                </a:lnTo>
                <a:lnTo>
                  <a:pt x="0" y="2487613"/>
                </a:lnTo>
                <a:close/>
              </a:path>
            </a:pathLst>
          </a:custGeom>
        </p:spPr>
        <p:txBody>
          <a:bodyPr wrap="square">
            <a:noAutofit/>
          </a:bodyPr>
          <a:lstStyle>
            <a:lvl1pPr>
              <a:defRPr sz="1200"/>
            </a:lvl1pPr>
          </a:lstStyle>
          <a:p>
            <a:r>
              <a:rPr lang="en-US" dirty="0"/>
              <a:t>Picture</a:t>
            </a:r>
          </a:p>
        </p:txBody>
      </p:sp>
      <p:sp>
        <p:nvSpPr>
          <p:cNvPr id="6" name="Datumsplatzhalter 5">
            <a:extLst>
              <a:ext uri="{FF2B5EF4-FFF2-40B4-BE49-F238E27FC236}">
                <a16:creationId xmlns:a16="http://schemas.microsoft.com/office/drawing/2014/main" id="{A06943F3-C160-426C-9691-2942FCF13174}"/>
              </a:ext>
            </a:extLst>
          </p:cNvPr>
          <p:cNvSpPr>
            <a:spLocks noGrp="1"/>
          </p:cNvSpPr>
          <p:nvPr>
            <p:ph type="dt" sz="half" idx="27"/>
          </p:nvPr>
        </p:nvSpPr>
        <p:spPr/>
        <p:txBody>
          <a:bodyPr/>
          <a:lstStyle/>
          <a:p>
            <a:fld id="{1927CAE6-F30A-4665-ABC0-1E520C70DB77}" type="datetime4">
              <a:rPr lang="de-DE" smtClean="0"/>
              <a:t>25. Juli 2021</a:t>
            </a:fld>
            <a:endParaRPr lang="de-DE"/>
          </a:p>
        </p:txBody>
      </p:sp>
      <p:sp>
        <p:nvSpPr>
          <p:cNvPr id="7" name="Foliennummernplatzhalter 6">
            <a:extLst>
              <a:ext uri="{FF2B5EF4-FFF2-40B4-BE49-F238E27FC236}">
                <a16:creationId xmlns:a16="http://schemas.microsoft.com/office/drawing/2014/main" id="{1CC57E47-AF08-4379-B39D-E52680BFE168}"/>
              </a:ext>
            </a:extLst>
          </p:cNvPr>
          <p:cNvSpPr>
            <a:spLocks noGrp="1"/>
          </p:cNvSpPr>
          <p:nvPr>
            <p:ph type="sldNum" sz="quarter" idx="28"/>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3999180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0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D29AEED-76D5-4E04-9F95-49E0238923DF}"/>
              </a:ext>
            </a:extLst>
          </p:cNvPr>
          <p:cNvSpPr>
            <a:spLocks noGrp="1"/>
          </p:cNvSpPr>
          <p:nvPr>
            <p:ph type="pic" sz="quarter" idx="207" hasCustomPrompt="1"/>
          </p:nvPr>
        </p:nvSpPr>
        <p:spPr>
          <a:xfrm>
            <a:off x="0" y="1765720"/>
            <a:ext cx="6096000" cy="1614487"/>
          </a:xfrm>
          <a:custGeom>
            <a:avLst/>
            <a:gdLst>
              <a:gd name="connsiteX0" fmla="*/ 0 w 6096000"/>
              <a:gd name="connsiteY0" fmla="*/ 0 h 1614487"/>
              <a:gd name="connsiteX1" fmla="*/ 6096000 w 6096000"/>
              <a:gd name="connsiteY1" fmla="*/ 0 h 1614487"/>
              <a:gd name="connsiteX2" fmla="*/ 6096000 w 6096000"/>
              <a:gd name="connsiteY2" fmla="*/ 1614487 h 1614487"/>
              <a:gd name="connsiteX3" fmla="*/ 0 w 6096000"/>
              <a:gd name="connsiteY3" fmla="*/ 1614487 h 1614487"/>
            </a:gdLst>
            <a:ahLst/>
            <a:cxnLst>
              <a:cxn ang="0">
                <a:pos x="connsiteX0" y="connsiteY0"/>
              </a:cxn>
              <a:cxn ang="0">
                <a:pos x="connsiteX1" y="connsiteY1"/>
              </a:cxn>
              <a:cxn ang="0">
                <a:pos x="connsiteX2" y="connsiteY2"/>
              </a:cxn>
              <a:cxn ang="0">
                <a:pos x="connsiteX3" y="connsiteY3"/>
              </a:cxn>
            </a:cxnLst>
            <a:rect l="l" t="t" r="r" b="b"/>
            <a:pathLst>
              <a:path w="6096000" h="1614487">
                <a:moveTo>
                  <a:pt x="0" y="0"/>
                </a:moveTo>
                <a:lnTo>
                  <a:pt x="6096000" y="0"/>
                </a:lnTo>
                <a:lnTo>
                  <a:pt x="6096000" y="1614487"/>
                </a:lnTo>
                <a:lnTo>
                  <a:pt x="0" y="1614487"/>
                </a:lnTo>
                <a:close/>
              </a:path>
            </a:pathLst>
          </a:custGeom>
        </p:spPr>
        <p:txBody>
          <a:bodyPr wrap="square">
            <a:noAutofit/>
          </a:bodyPr>
          <a:lstStyle>
            <a:lvl1pPr>
              <a:defRPr sz="1200"/>
            </a:lvl1pPr>
          </a:lstStyle>
          <a:p>
            <a:r>
              <a:rPr lang="en-US" dirty="0"/>
              <a:t>Picture</a:t>
            </a:r>
          </a:p>
        </p:txBody>
      </p:sp>
      <p:sp>
        <p:nvSpPr>
          <p:cNvPr id="10" name="Picture Placeholder 9">
            <a:extLst>
              <a:ext uri="{FF2B5EF4-FFF2-40B4-BE49-F238E27FC236}">
                <a16:creationId xmlns:a16="http://schemas.microsoft.com/office/drawing/2014/main" id="{00CE9DEB-41B7-4D9B-A345-075539149B7B}"/>
              </a:ext>
            </a:extLst>
          </p:cNvPr>
          <p:cNvSpPr>
            <a:spLocks noGrp="1"/>
          </p:cNvSpPr>
          <p:nvPr>
            <p:ph type="pic" sz="quarter" idx="208" hasCustomPrompt="1"/>
          </p:nvPr>
        </p:nvSpPr>
        <p:spPr>
          <a:xfrm>
            <a:off x="4479235" y="3477795"/>
            <a:ext cx="3233530" cy="3280814"/>
          </a:xfrm>
          <a:custGeom>
            <a:avLst/>
            <a:gdLst>
              <a:gd name="connsiteX0" fmla="*/ 0 w 3233530"/>
              <a:gd name="connsiteY0" fmla="*/ 0 h 3280814"/>
              <a:gd name="connsiteX1" fmla="*/ 3233530 w 3233530"/>
              <a:gd name="connsiteY1" fmla="*/ 0 h 3280814"/>
              <a:gd name="connsiteX2" fmla="*/ 3233530 w 3233530"/>
              <a:gd name="connsiteY2" fmla="*/ 3280814 h 3280814"/>
              <a:gd name="connsiteX3" fmla="*/ 0 w 3233530"/>
              <a:gd name="connsiteY3" fmla="*/ 3280814 h 3280814"/>
            </a:gdLst>
            <a:ahLst/>
            <a:cxnLst>
              <a:cxn ang="0">
                <a:pos x="connsiteX0" y="connsiteY0"/>
              </a:cxn>
              <a:cxn ang="0">
                <a:pos x="connsiteX1" y="connsiteY1"/>
              </a:cxn>
              <a:cxn ang="0">
                <a:pos x="connsiteX2" y="connsiteY2"/>
              </a:cxn>
              <a:cxn ang="0">
                <a:pos x="connsiteX3" y="connsiteY3"/>
              </a:cxn>
            </a:cxnLst>
            <a:rect l="l" t="t" r="r" b="b"/>
            <a:pathLst>
              <a:path w="3233530" h="3280814">
                <a:moveTo>
                  <a:pt x="0" y="0"/>
                </a:moveTo>
                <a:lnTo>
                  <a:pt x="3233530" y="0"/>
                </a:lnTo>
                <a:lnTo>
                  <a:pt x="3233530" y="3280814"/>
                </a:lnTo>
                <a:lnTo>
                  <a:pt x="0" y="3280814"/>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D9A41888-F7B4-4699-AE27-5585C4E3E3E0}"/>
              </a:ext>
            </a:extLst>
          </p:cNvPr>
          <p:cNvSpPr>
            <a:spLocks noGrp="1"/>
          </p:cNvSpPr>
          <p:nvPr>
            <p:ph type="dt" sz="half" idx="209"/>
          </p:nvPr>
        </p:nvSpPr>
        <p:spPr/>
        <p:txBody>
          <a:bodyPr/>
          <a:lstStyle/>
          <a:p>
            <a:fld id="{701F833E-974C-48EF-8F56-C11F8FACFD03}" type="datetime4">
              <a:rPr lang="de-DE" smtClean="0"/>
              <a:t>25. Juli 2021</a:t>
            </a:fld>
            <a:endParaRPr lang="de-DE"/>
          </a:p>
        </p:txBody>
      </p:sp>
      <p:sp>
        <p:nvSpPr>
          <p:cNvPr id="6" name="Foliennummernplatzhalter 5">
            <a:extLst>
              <a:ext uri="{FF2B5EF4-FFF2-40B4-BE49-F238E27FC236}">
                <a16:creationId xmlns:a16="http://schemas.microsoft.com/office/drawing/2014/main" id="{86177BF1-0B38-4AF2-ACAF-180103A10A6D}"/>
              </a:ext>
            </a:extLst>
          </p:cNvPr>
          <p:cNvSpPr>
            <a:spLocks noGrp="1"/>
          </p:cNvSpPr>
          <p:nvPr>
            <p:ph type="sldNum" sz="quarter" idx="210"/>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814392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ED25-59AC-4E8D-8CFA-26742B7B3F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C3D1C-D29D-4CEE-9583-64DC27512A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DF7C6D-12E1-467B-AEE8-A0FBB263FF39}"/>
              </a:ext>
            </a:extLst>
          </p:cNvPr>
          <p:cNvSpPr>
            <a:spLocks noGrp="1"/>
          </p:cNvSpPr>
          <p:nvPr>
            <p:ph type="dt" sz="half" idx="10"/>
          </p:nvPr>
        </p:nvSpPr>
        <p:spPr/>
        <p:txBody>
          <a:bodyPr/>
          <a:lstStyle/>
          <a:p>
            <a:fld id="{6D824872-EBAE-46ED-9958-F7BE407DE8D2}" type="datetime4">
              <a:rPr lang="de-DE" smtClean="0"/>
              <a:t>25. Juli 2021</a:t>
            </a:fld>
            <a:endParaRPr lang="de-DE" dirty="0"/>
          </a:p>
        </p:txBody>
      </p:sp>
      <p:sp>
        <p:nvSpPr>
          <p:cNvPr id="5" name="Footer Placeholder 4">
            <a:extLst>
              <a:ext uri="{FF2B5EF4-FFF2-40B4-BE49-F238E27FC236}">
                <a16:creationId xmlns:a16="http://schemas.microsoft.com/office/drawing/2014/main" id="{D6AA67F7-45A4-47A9-B2B8-E984DCB5E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78443-5485-4FBB-ADB5-64C8B373FCC1}"/>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3026051423"/>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09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E306AD3-A68A-4FF8-9C2B-4532E7513BDE}"/>
              </a:ext>
            </a:extLst>
          </p:cNvPr>
          <p:cNvSpPr>
            <a:spLocks noGrp="1"/>
          </p:cNvSpPr>
          <p:nvPr>
            <p:ph type="pic" sz="quarter" idx="207" hasCustomPrompt="1"/>
          </p:nvPr>
        </p:nvSpPr>
        <p:spPr>
          <a:xfrm>
            <a:off x="1" y="2177143"/>
            <a:ext cx="2930519" cy="1727200"/>
          </a:xfrm>
          <a:custGeom>
            <a:avLst/>
            <a:gdLst>
              <a:gd name="connsiteX0" fmla="*/ 0 w 2930519"/>
              <a:gd name="connsiteY0" fmla="*/ 0 h 1727200"/>
              <a:gd name="connsiteX1" fmla="*/ 2930519 w 2930519"/>
              <a:gd name="connsiteY1" fmla="*/ 0 h 1727200"/>
              <a:gd name="connsiteX2" fmla="*/ 2930519 w 2930519"/>
              <a:gd name="connsiteY2" fmla="*/ 1727200 h 1727200"/>
              <a:gd name="connsiteX3" fmla="*/ 0 w 2930519"/>
              <a:gd name="connsiteY3" fmla="*/ 1727200 h 1727200"/>
            </a:gdLst>
            <a:ahLst/>
            <a:cxnLst>
              <a:cxn ang="0">
                <a:pos x="connsiteX0" y="connsiteY0"/>
              </a:cxn>
              <a:cxn ang="0">
                <a:pos x="connsiteX1" y="connsiteY1"/>
              </a:cxn>
              <a:cxn ang="0">
                <a:pos x="connsiteX2" y="connsiteY2"/>
              </a:cxn>
              <a:cxn ang="0">
                <a:pos x="connsiteX3" y="connsiteY3"/>
              </a:cxn>
            </a:cxnLst>
            <a:rect l="l" t="t" r="r" b="b"/>
            <a:pathLst>
              <a:path w="2930519" h="1727200">
                <a:moveTo>
                  <a:pt x="0" y="0"/>
                </a:moveTo>
                <a:lnTo>
                  <a:pt x="2930519" y="0"/>
                </a:lnTo>
                <a:lnTo>
                  <a:pt x="2930519" y="1727200"/>
                </a:lnTo>
                <a:lnTo>
                  <a:pt x="0" y="1727200"/>
                </a:lnTo>
                <a:close/>
              </a:path>
            </a:pathLst>
          </a:custGeom>
        </p:spPr>
        <p:txBody>
          <a:bodyPr wrap="square">
            <a:noAutofit/>
          </a:bodyPr>
          <a:lstStyle>
            <a:lvl1pPr>
              <a:defRPr sz="1200"/>
            </a:lvl1pPr>
          </a:lstStyle>
          <a:p>
            <a:r>
              <a:rPr lang="en-US" dirty="0"/>
              <a:t>Picture</a:t>
            </a:r>
          </a:p>
        </p:txBody>
      </p:sp>
      <p:sp>
        <p:nvSpPr>
          <p:cNvPr id="9" name="Picture Placeholder 8">
            <a:extLst>
              <a:ext uri="{FF2B5EF4-FFF2-40B4-BE49-F238E27FC236}">
                <a16:creationId xmlns:a16="http://schemas.microsoft.com/office/drawing/2014/main" id="{5E6C6E6F-23F7-4E89-93B5-2C9BFA887992}"/>
              </a:ext>
            </a:extLst>
          </p:cNvPr>
          <p:cNvSpPr>
            <a:spLocks noGrp="1"/>
          </p:cNvSpPr>
          <p:nvPr>
            <p:ph type="pic" sz="quarter" idx="208" hasCustomPrompt="1"/>
          </p:nvPr>
        </p:nvSpPr>
        <p:spPr>
          <a:xfrm>
            <a:off x="9261482" y="4193367"/>
            <a:ext cx="2930519" cy="1727200"/>
          </a:xfrm>
          <a:custGeom>
            <a:avLst/>
            <a:gdLst>
              <a:gd name="connsiteX0" fmla="*/ 0 w 2930519"/>
              <a:gd name="connsiteY0" fmla="*/ 0 h 1727200"/>
              <a:gd name="connsiteX1" fmla="*/ 2930519 w 2930519"/>
              <a:gd name="connsiteY1" fmla="*/ 0 h 1727200"/>
              <a:gd name="connsiteX2" fmla="*/ 2930519 w 2930519"/>
              <a:gd name="connsiteY2" fmla="*/ 1727200 h 1727200"/>
              <a:gd name="connsiteX3" fmla="*/ 0 w 2930519"/>
              <a:gd name="connsiteY3" fmla="*/ 1727200 h 1727200"/>
            </a:gdLst>
            <a:ahLst/>
            <a:cxnLst>
              <a:cxn ang="0">
                <a:pos x="connsiteX0" y="connsiteY0"/>
              </a:cxn>
              <a:cxn ang="0">
                <a:pos x="connsiteX1" y="connsiteY1"/>
              </a:cxn>
              <a:cxn ang="0">
                <a:pos x="connsiteX2" y="connsiteY2"/>
              </a:cxn>
              <a:cxn ang="0">
                <a:pos x="connsiteX3" y="connsiteY3"/>
              </a:cxn>
            </a:cxnLst>
            <a:rect l="l" t="t" r="r" b="b"/>
            <a:pathLst>
              <a:path w="2930519" h="1727200">
                <a:moveTo>
                  <a:pt x="0" y="0"/>
                </a:moveTo>
                <a:lnTo>
                  <a:pt x="2930519" y="0"/>
                </a:lnTo>
                <a:lnTo>
                  <a:pt x="2930519" y="1727200"/>
                </a:lnTo>
                <a:lnTo>
                  <a:pt x="0" y="1727200"/>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9A4D9B27-635A-45D7-9E48-E66DF638A207}"/>
              </a:ext>
            </a:extLst>
          </p:cNvPr>
          <p:cNvSpPr>
            <a:spLocks noGrp="1"/>
          </p:cNvSpPr>
          <p:nvPr>
            <p:ph type="dt" sz="half" idx="209"/>
          </p:nvPr>
        </p:nvSpPr>
        <p:spPr/>
        <p:txBody>
          <a:bodyPr/>
          <a:lstStyle/>
          <a:p>
            <a:fld id="{5058B3C0-0291-4718-9782-92D19770687F}" type="datetime4">
              <a:rPr lang="de-DE" smtClean="0"/>
              <a:t>25. Juli 2021</a:t>
            </a:fld>
            <a:endParaRPr lang="de-DE"/>
          </a:p>
        </p:txBody>
      </p:sp>
      <p:sp>
        <p:nvSpPr>
          <p:cNvPr id="6" name="Foliennummernplatzhalter 5">
            <a:extLst>
              <a:ext uri="{FF2B5EF4-FFF2-40B4-BE49-F238E27FC236}">
                <a16:creationId xmlns:a16="http://schemas.microsoft.com/office/drawing/2014/main" id="{54AF5D30-899C-43D6-8E9F-A5D525E5C635}"/>
              </a:ext>
            </a:extLst>
          </p:cNvPr>
          <p:cNvSpPr>
            <a:spLocks noGrp="1"/>
          </p:cNvSpPr>
          <p:nvPr>
            <p:ph type="sldNum" sz="quarter" idx="210"/>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7547945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10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CC86633-0C85-468C-A8B6-155E6CFD8D8B}"/>
              </a:ext>
            </a:extLst>
          </p:cNvPr>
          <p:cNvSpPr>
            <a:spLocks noGrp="1"/>
          </p:cNvSpPr>
          <p:nvPr>
            <p:ph type="pic" sz="quarter" idx="207" hasCustomPrompt="1"/>
          </p:nvPr>
        </p:nvSpPr>
        <p:spPr>
          <a:xfrm>
            <a:off x="1496549" y="1780271"/>
            <a:ext cx="4786561" cy="4629474"/>
          </a:xfrm>
          <a:custGeom>
            <a:avLst/>
            <a:gdLst>
              <a:gd name="connsiteX0" fmla="*/ 560450 w 4786561"/>
              <a:gd name="connsiteY0" fmla="*/ 2387678 h 4629474"/>
              <a:gd name="connsiteX1" fmla="*/ 2040039 w 4786561"/>
              <a:gd name="connsiteY1" fmla="*/ 2387678 h 4629474"/>
              <a:gd name="connsiteX2" fmla="*/ 2600488 w 4786561"/>
              <a:gd name="connsiteY2" fmla="*/ 3508576 h 4629474"/>
              <a:gd name="connsiteX3" fmla="*/ 2040039 w 4786561"/>
              <a:gd name="connsiteY3" fmla="*/ 4629474 h 4629474"/>
              <a:gd name="connsiteX4" fmla="*/ 560450 w 4786561"/>
              <a:gd name="connsiteY4" fmla="*/ 4629474 h 4629474"/>
              <a:gd name="connsiteX5" fmla="*/ 0 w 4786561"/>
              <a:gd name="connsiteY5" fmla="*/ 3508576 h 4629474"/>
              <a:gd name="connsiteX6" fmla="*/ 2746523 w 4786561"/>
              <a:gd name="connsiteY6" fmla="*/ 1207091 h 4629474"/>
              <a:gd name="connsiteX7" fmla="*/ 4226112 w 4786561"/>
              <a:gd name="connsiteY7" fmla="*/ 1207091 h 4629474"/>
              <a:gd name="connsiteX8" fmla="*/ 4786561 w 4786561"/>
              <a:gd name="connsiteY8" fmla="*/ 2327989 h 4629474"/>
              <a:gd name="connsiteX9" fmla="*/ 4226112 w 4786561"/>
              <a:gd name="connsiteY9" fmla="*/ 3448887 h 4629474"/>
              <a:gd name="connsiteX10" fmla="*/ 2746523 w 4786561"/>
              <a:gd name="connsiteY10" fmla="*/ 3448887 h 4629474"/>
              <a:gd name="connsiteX11" fmla="*/ 2186073 w 4786561"/>
              <a:gd name="connsiteY11" fmla="*/ 2327989 h 4629474"/>
              <a:gd name="connsiteX12" fmla="*/ 560450 w 4786561"/>
              <a:gd name="connsiteY12" fmla="*/ 0 h 4629474"/>
              <a:gd name="connsiteX13" fmla="*/ 2040039 w 4786561"/>
              <a:gd name="connsiteY13" fmla="*/ 0 h 4629474"/>
              <a:gd name="connsiteX14" fmla="*/ 2600488 w 4786561"/>
              <a:gd name="connsiteY14" fmla="*/ 1120898 h 4629474"/>
              <a:gd name="connsiteX15" fmla="*/ 2040039 w 4786561"/>
              <a:gd name="connsiteY15" fmla="*/ 2241796 h 4629474"/>
              <a:gd name="connsiteX16" fmla="*/ 560450 w 4786561"/>
              <a:gd name="connsiteY16" fmla="*/ 2241796 h 4629474"/>
              <a:gd name="connsiteX17" fmla="*/ 0 w 4786561"/>
              <a:gd name="connsiteY17" fmla="*/ 1120898 h 4629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86561" h="4629474">
                <a:moveTo>
                  <a:pt x="560450" y="2387678"/>
                </a:moveTo>
                <a:lnTo>
                  <a:pt x="2040039" y="2387678"/>
                </a:lnTo>
                <a:lnTo>
                  <a:pt x="2600488" y="3508576"/>
                </a:lnTo>
                <a:lnTo>
                  <a:pt x="2040039" y="4629474"/>
                </a:lnTo>
                <a:lnTo>
                  <a:pt x="560450" y="4629474"/>
                </a:lnTo>
                <a:lnTo>
                  <a:pt x="0" y="3508576"/>
                </a:lnTo>
                <a:close/>
                <a:moveTo>
                  <a:pt x="2746523" y="1207091"/>
                </a:moveTo>
                <a:lnTo>
                  <a:pt x="4226112" y="1207091"/>
                </a:lnTo>
                <a:lnTo>
                  <a:pt x="4786561" y="2327989"/>
                </a:lnTo>
                <a:lnTo>
                  <a:pt x="4226112" y="3448887"/>
                </a:lnTo>
                <a:lnTo>
                  <a:pt x="2746523" y="3448887"/>
                </a:lnTo>
                <a:lnTo>
                  <a:pt x="2186073" y="2327989"/>
                </a:lnTo>
                <a:close/>
                <a:moveTo>
                  <a:pt x="560450" y="0"/>
                </a:moveTo>
                <a:lnTo>
                  <a:pt x="2040039" y="0"/>
                </a:lnTo>
                <a:lnTo>
                  <a:pt x="2600488" y="1120898"/>
                </a:lnTo>
                <a:lnTo>
                  <a:pt x="2040039" y="2241796"/>
                </a:lnTo>
                <a:lnTo>
                  <a:pt x="560450" y="2241796"/>
                </a:lnTo>
                <a:lnTo>
                  <a:pt x="0" y="1120898"/>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AAC5A6FC-C86C-49AC-8F88-9D6F919E203F}"/>
              </a:ext>
            </a:extLst>
          </p:cNvPr>
          <p:cNvSpPr>
            <a:spLocks noGrp="1"/>
          </p:cNvSpPr>
          <p:nvPr>
            <p:ph type="dt" sz="half" idx="208"/>
          </p:nvPr>
        </p:nvSpPr>
        <p:spPr/>
        <p:txBody>
          <a:bodyPr/>
          <a:lstStyle/>
          <a:p>
            <a:fld id="{B9BAE3A7-EB67-4715-BBE4-595CC3A07BF1}" type="datetime4">
              <a:rPr lang="de-DE" smtClean="0"/>
              <a:t>25. Juli 2021</a:t>
            </a:fld>
            <a:endParaRPr lang="de-DE"/>
          </a:p>
        </p:txBody>
      </p:sp>
      <p:sp>
        <p:nvSpPr>
          <p:cNvPr id="6" name="Foliennummernplatzhalter 5">
            <a:extLst>
              <a:ext uri="{FF2B5EF4-FFF2-40B4-BE49-F238E27FC236}">
                <a16:creationId xmlns:a16="http://schemas.microsoft.com/office/drawing/2014/main" id="{4EE112F0-6F2D-4CED-BEB5-9B3654D7B4BE}"/>
              </a:ext>
            </a:extLst>
          </p:cNvPr>
          <p:cNvSpPr>
            <a:spLocks noGrp="1"/>
          </p:cNvSpPr>
          <p:nvPr>
            <p:ph type="sldNum" sz="quarter" idx="209"/>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889676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1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83550714-7727-4E37-88EC-368B37F96C84}"/>
              </a:ext>
            </a:extLst>
          </p:cNvPr>
          <p:cNvSpPr>
            <a:spLocks noGrp="1"/>
          </p:cNvSpPr>
          <p:nvPr>
            <p:ph type="pic" sz="quarter" idx="209" hasCustomPrompt="1"/>
          </p:nvPr>
        </p:nvSpPr>
        <p:spPr>
          <a:xfrm>
            <a:off x="3463924" y="2207524"/>
            <a:ext cx="1905820" cy="1905820"/>
          </a:xfrm>
          <a:custGeom>
            <a:avLst/>
            <a:gdLst>
              <a:gd name="connsiteX0" fmla="*/ 952910 w 1905820"/>
              <a:gd name="connsiteY0" fmla="*/ 0 h 1905820"/>
              <a:gd name="connsiteX1" fmla="*/ 1905820 w 1905820"/>
              <a:gd name="connsiteY1" fmla="*/ 952910 h 1905820"/>
              <a:gd name="connsiteX2" fmla="*/ 952910 w 1905820"/>
              <a:gd name="connsiteY2" fmla="*/ 1905820 h 1905820"/>
              <a:gd name="connsiteX3" fmla="*/ 0 w 1905820"/>
              <a:gd name="connsiteY3" fmla="*/ 952910 h 1905820"/>
              <a:gd name="connsiteX4" fmla="*/ 952910 w 1905820"/>
              <a:gd name="connsiteY4" fmla="*/ 0 h 190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820" h="1905820">
                <a:moveTo>
                  <a:pt x="952910" y="0"/>
                </a:moveTo>
                <a:cubicBezTo>
                  <a:pt x="1479188" y="0"/>
                  <a:pt x="1905820" y="426632"/>
                  <a:pt x="1905820" y="952910"/>
                </a:cubicBezTo>
                <a:cubicBezTo>
                  <a:pt x="1905820" y="1479188"/>
                  <a:pt x="1479188" y="1905820"/>
                  <a:pt x="952910" y="1905820"/>
                </a:cubicBezTo>
                <a:cubicBezTo>
                  <a:pt x="426632" y="1905820"/>
                  <a:pt x="0" y="1479188"/>
                  <a:pt x="0" y="952910"/>
                </a:cubicBezTo>
                <a:cubicBezTo>
                  <a:pt x="0" y="426632"/>
                  <a:pt x="426632" y="0"/>
                  <a:pt x="952910" y="0"/>
                </a:cubicBezTo>
                <a:close/>
              </a:path>
            </a:pathLst>
          </a:custGeom>
        </p:spPr>
        <p:txBody>
          <a:bodyPr wrap="square">
            <a:noAutofit/>
          </a:bodyPr>
          <a:lstStyle>
            <a:lvl1pPr>
              <a:defRPr sz="1200"/>
            </a:lvl1pPr>
          </a:lstStyle>
          <a:p>
            <a:r>
              <a:rPr lang="en-US" dirty="0"/>
              <a:t>Picture</a:t>
            </a:r>
          </a:p>
        </p:txBody>
      </p:sp>
      <p:sp>
        <p:nvSpPr>
          <p:cNvPr id="15" name="Picture Placeholder 14">
            <a:extLst>
              <a:ext uri="{FF2B5EF4-FFF2-40B4-BE49-F238E27FC236}">
                <a16:creationId xmlns:a16="http://schemas.microsoft.com/office/drawing/2014/main" id="{4E7190A7-B74D-4021-810D-C50B2E74BF4B}"/>
              </a:ext>
            </a:extLst>
          </p:cNvPr>
          <p:cNvSpPr>
            <a:spLocks noGrp="1"/>
          </p:cNvSpPr>
          <p:nvPr>
            <p:ph type="pic" sz="quarter" idx="210" hasCustomPrompt="1"/>
          </p:nvPr>
        </p:nvSpPr>
        <p:spPr>
          <a:xfrm>
            <a:off x="3463924" y="4188793"/>
            <a:ext cx="1905820" cy="1905820"/>
          </a:xfrm>
          <a:custGeom>
            <a:avLst/>
            <a:gdLst>
              <a:gd name="connsiteX0" fmla="*/ 952910 w 1905820"/>
              <a:gd name="connsiteY0" fmla="*/ 0 h 1905820"/>
              <a:gd name="connsiteX1" fmla="*/ 1905820 w 1905820"/>
              <a:gd name="connsiteY1" fmla="*/ 952910 h 1905820"/>
              <a:gd name="connsiteX2" fmla="*/ 952910 w 1905820"/>
              <a:gd name="connsiteY2" fmla="*/ 1905820 h 1905820"/>
              <a:gd name="connsiteX3" fmla="*/ 0 w 1905820"/>
              <a:gd name="connsiteY3" fmla="*/ 952910 h 1905820"/>
              <a:gd name="connsiteX4" fmla="*/ 952910 w 1905820"/>
              <a:gd name="connsiteY4" fmla="*/ 0 h 190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820" h="1905820">
                <a:moveTo>
                  <a:pt x="952910" y="0"/>
                </a:moveTo>
                <a:cubicBezTo>
                  <a:pt x="1479188" y="0"/>
                  <a:pt x="1905820" y="426632"/>
                  <a:pt x="1905820" y="952910"/>
                </a:cubicBezTo>
                <a:cubicBezTo>
                  <a:pt x="1905820" y="1479188"/>
                  <a:pt x="1479188" y="1905820"/>
                  <a:pt x="952910" y="1905820"/>
                </a:cubicBezTo>
                <a:cubicBezTo>
                  <a:pt x="426632" y="1905820"/>
                  <a:pt x="0" y="1479188"/>
                  <a:pt x="0" y="952910"/>
                </a:cubicBezTo>
                <a:cubicBezTo>
                  <a:pt x="0" y="426632"/>
                  <a:pt x="426632" y="0"/>
                  <a:pt x="952910" y="0"/>
                </a:cubicBezTo>
                <a:close/>
              </a:path>
            </a:pathLst>
          </a:custGeom>
        </p:spPr>
        <p:txBody>
          <a:bodyPr wrap="square">
            <a:noAutofit/>
          </a:bodyPr>
          <a:lstStyle>
            <a:lvl1pPr>
              <a:defRPr sz="1200"/>
            </a:lvl1pPr>
          </a:lstStyle>
          <a:p>
            <a:r>
              <a:rPr lang="en-US" dirty="0"/>
              <a:t>Picture</a:t>
            </a:r>
          </a:p>
        </p:txBody>
      </p:sp>
      <p:sp>
        <p:nvSpPr>
          <p:cNvPr id="11" name="Picture Placeholder 10">
            <a:extLst>
              <a:ext uri="{FF2B5EF4-FFF2-40B4-BE49-F238E27FC236}">
                <a16:creationId xmlns:a16="http://schemas.microsoft.com/office/drawing/2014/main" id="{69324E2D-EE33-40C6-8ACC-CBB024C6629B}"/>
              </a:ext>
            </a:extLst>
          </p:cNvPr>
          <p:cNvSpPr>
            <a:spLocks noGrp="1"/>
          </p:cNvSpPr>
          <p:nvPr>
            <p:ph type="pic" sz="quarter" idx="207" hasCustomPrompt="1"/>
          </p:nvPr>
        </p:nvSpPr>
        <p:spPr>
          <a:xfrm>
            <a:off x="1098449" y="2207524"/>
            <a:ext cx="1905820" cy="1905820"/>
          </a:xfrm>
          <a:custGeom>
            <a:avLst/>
            <a:gdLst>
              <a:gd name="connsiteX0" fmla="*/ 952910 w 1905820"/>
              <a:gd name="connsiteY0" fmla="*/ 0 h 1905820"/>
              <a:gd name="connsiteX1" fmla="*/ 1905820 w 1905820"/>
              <a:gd name="connsiteY1" fmla="*/ 952910 h 1905820"/>
              <a:gd name="connsiteX2" fmla="*/ 952910 w 1905820"/>
              <a:gd name="connsiteY2" fmla="*/ 1905820 h 1905820"/>
              <a:gd name="connsiteX3" fmla="*/ 0 w 1905820"/>
              <a:gd name="connsiteY3" fmla="*/ 952910 h 1905820"/>
              <a:gd name="connsiteX4" fmla="*/ 952910 w 1905820"/>
              <a:gd name="connsiteY4" fmla="*/ 0 h 190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820" h="1905820">
                <a:moveTo>
                  <a:pt x="952910" y="0"/>
                </a:moveTo>
                <a:cubicBezTo>
                  <a:pt x="1479188" y="0"/>
                  <a:pt x="1905820" y="426632"/>
                  <a:pt x="1905820" y="952910"/>
                </a:cubicBezTo>
                <a:cubicBezTo>
                  <a:pt x="1905820" y="1479188"/>
                  <a:pt x="1479188" y="1905820"/>
                  <a:pt x="952910" y="1905820"/>
                </a:cubicBezTo>
                <a:cubicBezTo>
                  <a:pt x="426632" y="1905820"/>
                  <a:pt x="0" y="1479188"/>
                  <a:pt x="0" y="952910"/>
                </a:cubicBezTo>
                <a:cubicBezTo>
                  <a:pt x="0" y="426632"/>
                  <a:pt x="426632" y="0"/>
                  <a:pt x="952910" y="0"/>
                </a:cubicBezTo>
                <a:close/>
              </a:path>
            </a:pathLst>
          </a:custGeom>
        </p:spPr>
        <p:txBody>
          <a:bodyPr wrap="square">
            <a:noAutofit/>
          </a:bodyPr>
          <a:lstStyle>
            <a:lvl1pPr>
              <a:defRPr sz="1200"/>
            </a:lvl1pPr>
          </a:lstStyle>
          <a:p>
            <a:r>
              <a:rPr lang="en-US" dirty="0"/>
              <a:t>Picture</a:t>
            </a:r>
          </a:p>
        </p:txBody>
      </p:sp>
      <p:sp>
        <p:nvSpPr>
          <p:cNvPr id="16" name="Picture Placeholder 15">
            <a:extLst>
              <a:ext uri="{FF2B5EF4-FFF2-40B4-BE49-F238E27FC236}">
                <a16:creationId xmlns:a16="http://schemas.microsoft.com/office/drawing/2014/main" id="{D3B46B2D-79D4-43B4-BD96-8A656CB54EB7}"/>
              </a:ext>
            </a:extLst>
          </p:cNvPr>
          <p:cNvSpPr>
            <a:spLocks noGrp="1"/>
          </p:cNvSpPr>
          <p:nvPr>
            <p:ph type="pic" sz="quarter" idx="208" hasCustomPrompt="1"/>
          </p:nvPr>
        </p:nvSpPr>
        <p:spPr>
          <a:xfrm>
            <a:off x="1098449" y="4188793"/>
            <a:ext cx="1905820" cy="1905820"/>
          </a:xfrm>
          <a:custGeom>
            <a:avLst/>
            <a:gdLst>
              <a:gd name="connsiteX0" fmla="*/ 952910 w 1905820"/>
              <a:gd name="connsiteY0" fmla="*/ 0 h 1905820"/>
              <a:gd name="connsiteX1" fmla="*/ 1905820 w 1905820"/>
              <a:gd name="connsiteY1" fmla="*/ 952910 h 1905820"/>
              <a:gd name="connsiteX2" fmla="*/ 952910 w 1905820"/>
              <a:gd name="connsiteY2" fmla="*/ 1905820 h 1905820"/>
              <a:gd name="connsiteX3" fmla="*/ 0 w 1905820"/>
              <a:gd name="connsiteY3" fmla="*/ 952910 h 1905820"/>
              <a:gd name="connsiteX4" fmla="*/ 952910 w 1905820"/>
              <a:gd name="connsiteY4" fmla="*/ 0 h 190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820" h="1905820">
                <a:moveTo>
                  <a:pt x="952910" y="0"/>
                </a:moveTo>
                <a:cubicBezTo>
                  <a:pt x="1479188" y="0"/>
                  <a:pt x="1905820" y="426632"/>
                  <a:pt x="1905820" y="952910"/>
                </a:cubicBezTo>
                <a:cubicBezTo>
                  <a:pt x="1905820" y="1479188"/>
                  <a:pt x="1479188" y="1905820"/>
                  <a:pt x="952910" y="1905820"/>
                </a:cubicBezTo>
                <a:cubicBezTo>
                  <a:pt x="426632" y="1905820"/>
                  <a:pt x="0" y="1479188"/>
                  <a:pt x="0" y="952910"/>
                </a:cubicBezTo>
                <a:cubicBezTo>
                  <a:pt x="0" y="426632"/>
                  <a:pt x="426632" y="0"/>
                  <a:pt x="952910" y="0"/>
                </a:cubicBez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A6C9B96A-F752-426A-B3CD-4D23453E40E0}"/>
              </a:ext>
            </a:extLst>
          </p:cNvPr>
          <p:cNvSpPr>
            <a:spLocks noGrp="1"/>
          </p:cNvSpPr>
          <p:nvPr>
            <p:ph type="dt" sz="half" idx="211"/>
          </p:nvPr>
        </p:nvSpPr>
        <p:spPr/>
        <p:txBody>
          <a:bodyPr/>
          <a:lstStyle/>
          <a:p>
            <a:fld id="{7CDA6789-66FE-42BB-B23B-F2001F64DD54}" type="datetime4">
              <a:rPr lang="de-DE" smtClean="0"/>
              <a:t>25. Juli 2021</a:t>
            </a:fld>
            <a:endParaRPr lang="de-DE"/>
          </a:p>
        </p:txBody>
      </p:sp>
      <p:sp>
        <p:nvSpPr>
          <p:cNvPr id="6" name="Foliennummernplatzhalter 5">
            <a:extLst>
              <a:ext uri="{FF2B5EF4-FFF2-40B4-BE49-F238E27FC236}">
                <a16:creationId xmlns:a16="http://schemas.microsoft.com/office/drawing/2014/main" id="{50D37B82-37C0-4685-891E-0552C197A7C2}"/>
              </a:ext>
            </a:extLst>
          </p:cNvPr>
          <p:cNvSpPr>
            <a:spLocks noGrp="1"/>
          </p:cNvSpPr>
          <p:nvPr>
            <p:ph type="sldNum" sz="quarter" idx="212"/>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8562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17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75D5653-F815-495A-B794-54A9E1C4953F}"/>
              </a:ext>
            </a:extLst>
          </p:cNvPr>
          <p:cNvSpPr>
            <a:spLocks noGrp="1"/>
          </p:cNvSpPr>
          <p:nvPr>
            <p:ph type="pic" sz="quarter" idx="209" hasCustomPrompt="1"/>
          </p:nvPr>
        </p:nvSpPr>
        <p:spPr>
          <a:xfrm>
            <a:off x="3686630" y="2061252"/>
            <a:ext cx="2061028" cy="1799545"/>
          </a:xfrm>
          <a:custGeom>
            <a:avLst/>
            <a:gdLst>
              <a:gd name="connsiteX0" fmla="*/ 0 w 2061028"/>
              <a:gd name="connsiteY0" fmla="*/ 0 h 1799545"/>
              <a:gd name="connsiteX1" fmla="*/ 2061028 w 2061028"/>
              <a:gd name="connsiteY1" fmla="*/ 0 h 1799545"/>
              <a:gd name="connsiteX2" fmla="*/ 2061028 w 2061028"/>
              <a:gd name="connsiteY2" fmla="*/ 1799545 h 1799545"/>
              <a:gd name="connsiteX3" fmla="*/ 0 w 2061028"/>
              <a:gd name="connsiteY3" fmla="*/ 1799545 h 1799545"/>
            </a:gdLst>
            <a:ahLst/>
            <a:cxnLst>
              <a:cxn ang="0">
                <a:pos x="connsiteX0" y="connsiteY0"/>
              </a:cxn>
              <a:cxn ang="0">
                <a:pos x="connsiteX1" y="connsiteY1"/>
              </a:cxn>
              <a:cxn ang="0">
                <a:pos x="connsiteX2" y="connsiteY2"/>
              </a:cxn>
              <a:cxn ang="0">
                <a:pos x="connsiteX3" y="connsiteY3"/>
              </a:cxn>
            </a:cxnLst>
            <a:rect l="l" t="t" r="r" b="b"/>
            <a:pathLst>
              <a:path w="2061028" h="1799545">
                <a:moveTo>
                  <a:pt x="0" y="0"/>
                </a:moveTo>
                <a:lnTo>
                  <a:pt x="2061028" y="0"/>
                </a:lnTo>
                <a:lnTo>
                  <a:pt x="2061028" y="1799545"/>
                </a:lnTo>
                <a:lnTo>
                  <a:pt x="0" y="1799545"/>
                </a:lnTo>
                <a:close/>
              </a:path>
            </a:pathLst>
          </a:custGeom>
        </p:spPr>
        <p:txBody>
          <a:bodyPr wrap="square">
            <a:noAutofit/>
          </a:bodyPr>
          <a:lstStyle>
            <a:lvl1pPr>
              <a:defRPr sz="1200"/>
            </a:lvl1pPr>
          </a:lstStyle>
          <a:p>
            <a:r>
              <a:rPr lang="en-US" dirty="0"/>
              <a:t>Picture</a:t>
            </a:r>
          </a:p>
        </p:txBody>
      </p:sp>
      <p:sp>
        <p:nvSpPr>
          <p:cNvPr id="11" name="Picture Placeholder 10">
            <a:extLst>
              <a:ext uri="{FF2B5EF4-FFF2-40B4-BE49-F238E27FC236}">
                <a16:creationId xmlns:a16="http://schemas.microsoft.com/office/drawing/2014/main" id="{2A153598-731E-428D-8606-27B7AA8DE1AF}"/>
              </a:ext>
            </a:extLst>
          </p:cNvPr>
          <p:cNvSpPr>
            <a:spLocks noGrp="1"/>
          </p:cNvSpPr>
          <p:nvPr>
            <p:ph type="pic" sz="quarter" idx="208" hasCustomPrompt="1"/>
          </p:nvPr>
        </p:nvSpPr>
        <p:spPr>
          <a:xfrm>
            <a:off x="928916" y="2061252"/>
            <a:ext cx="2061028" cy="1799545"/>
          </a:xfrm>
          <a:custGeom>
            <a:avLst/>
            <a:gdLst>
              <a:gd name="connsiteX0" fmla="*/ 0 w 2061028"/>
              <a:gd name="connsiteY0" fmla="*/ 0 h 1799545"/>
              <a:gd name="connsiteX1" fmla="*/ 2061028 w 2061028"/>
              <a:gd name="connsiteY1" fmla="*/ 0 h 1799545"/>
              <a:gd name="connsiteX2" fmla="*/ 2061028 w 2061028"/>
              <a:gd name="connsiteY2" fmla="*/ 1799545 h 1799545"/>
              <a:gd name="connsiteX3" fmla="*/ 0 w 2061028"/>
              <a:gd name="connsiteY3" fmla="*/ 1799545 h 1799545"/>
            </a:gdLst>
            <a:ahLst/>
            <a:cxnLst>
              <a:cxn ang="0">
                <a:pos x="connsiteX0" y="connsiteY0"/>
              </a:cxn>
              <a:cxn ang="0">
                <a:pos x="connsiteX1" y="connsiteY1"/>
              </a:cxn>
              <a:cxn ang="0">
                <a:pos x="connsiteX2" y="connsiteY2"/>
              </a:cxn>
              <a:cxn ang="0">
                <a:pos x="connsiteX3" y="connsiteY3"/>
              </a:cxn>
            </a:cxnLst>
            <a:rect l="l" t="t" r="r" b="b"/>
            <a:pathLst>
              <a:path w="2061028" h="1799545">
                <a:moveTo>
                  <a:pt x="0" y="0"/>
                </a:moveTo>
                <a:lnTo>
                  <a:pt x="2061028" y="0"/>
                </a:lnTo>
                <a:lnTo>
                  <a:pt x="2061028" y="1799545"/>
                </a:lnTo>
                <a:lnTo>
                  <a:pt x="0" y="1799545"/>
                </a:lnTo>
                <a:close/>
              </a:path>
            </a:pathLst>
          </a:custGeom>
        </p:spPr>
        <p:txBody>
          <a:bodyPr wrap="square">
            <a:noAutofit/>
          </a:bodyPr>
          <a:lstStyle>
            <a:lvl1pPr>
              <a:defRPr sz="1200"/>
            </a:lvl1pPr>
          </a:lstStyle>
          <a:p>
            <a:r>
              <a:rPr lang="en-US" dirty="0"/>
              <a:t>Picture</a:t>
            </a:r>
          </a:p>
        </p:txBody>
      </p:sp>
      <p:sp>
        <p:nvSpPr>
          <p:cNvPr id="14" name="Picture Placeholder 13">
            <a:extLst>
              <a:ext uri="{FF2B5EF4-FFF2-40B4-BE49-F238E27FC236}">
                <a16:creationId xmlns:a16="http://schemas.microsoft.com/office/drawing/2014/main" id="{0D3FB1FA-87EC-4788-BBD4-17BF4DA5DD10}"/>
              </a:ext>
            </a:extLst>
          </p:cNvPr>
          <p:cNvSpPr>
            <a:spLocks noGrp="1"/>
          </p:cNvSpPr>
          <p:nvPr>
            <p:ph type="pic" sz="quarter" idx="210" hasCustomPrompt="1"/>
          </p:nvPr>
        </p:nvSpPr>
        <p:spPr>
          <a:xfrm>
            <a:off x="6444344" y="2061252"/>
            <a:ext cx="2061028" cy="1799545"/>
          </a:xfrm>
          <a:custGeom>
            <a:avLst/>
            <a:gdLst>
              <a:gd name="connsiteX0" fmla="*/ 0 w 2061028"/>
              <a:gd name="connsiteY0" fmla="*/ 0 h 1799545"/>
              <a:gd name="connsiteX1" fmla="*/ 2061028 w 2061028"/>
              <a:gd name="connsiteY1" fmla="*/ 0 h 1799545"/>
              <a:gd name="connsiteX2" fmla="*/ 2061028 w 2061028"/>
              <a:gd name="connsiteY2" fmla="*/ 1799545 h 1799545"/>
              <a:gd name="connsiteX3" fmla="*/ 0 w 2061028"/>
              <a:gd name="connsiteY3" fmla="*/ 1799545 h 1799545"/>
            </a:gdLst>
            <a:ahLst/>
            <a:cxnLst>
              <a:cxn ang="0">
                <a:pos x="connsiteX0" y="connsiteY0"/>
              </a:cxn>
              <a:cxn ang="0">
                <a:pos x="connsiteX1" y="connsiteY1"/>
              </a:cxn>
              <a:cxn ang="0">
                <a:pos x="connsiteX2" y="connsiteY2"/>
              </a:cxn>
              <a:cxn ang="0">
                <a:pos x="connsiteX3" y="connsiteY3"/>
              </a:cxn>
            </a:cxnLst>
            <a:rect l="l" t="t" r="r" b="b"/>
            <a:pathLst>
              <a:path w="2061028" h="1799545">
                <a:moveTo>
                  <a:pt x="0" y="0"/>
                </a:moveTo>
                <a:lnTo>
                  <a:pt x="2061028" y="0"/>
                </a:lnTo>
                <a:lnTo>
                  <a:pt x="2061028" y="1799545"/>
                </a:lnTo>
                <a:lnTo>
                  <a:pt x="0" y="1799545"/>
                </a:lnTo>
                <a:close/>
              </a:path>
            </a:pathLst>
          </a:custGeom>
        </p:spPr>
        <p:txBody>
          <a:bodyPr wrap="square">
            <a:noAutofit/>
          </a:bodyPr>
          <a:lstStyle>
            <a:lvl1pPr>
              <a:defRPr sz="1200"/>
            </a:lvl1pPr>
          </a:lstStyle>
          <a:p>
            <a:r>
              <a:rPr lang="en-US" dirty="0"/>
              <a:t>Picture</a:t>
            </a:r>
          </a:p>
        </p:txBody>
      </p:sp>
      <p:sp>
        <p:nvSpPr>
          <p:cNvPr id="17" name="Picture Placeholder 16">
            <a:extLst>
              <a:ext uri="{FF2B5EF4-FFF2-40B4-BE49-F238E27FC236}">
                <a16:creationId xmlns:a16="http://schemas.microsoft.com/office/drawing/2014/main" id="{2D360371-E727-496C-8DF5-F545A72387A6}"/>
              </a:ext>
            </a:extLst>
          </p:cNvPr>
          <p:cNvSpPr>
            <a:spLocks noGrp="1"/>
          </p:cNvSpPr>
          <p:nvPr>
            <p:ph type="pic" sz="quarter" idx="211" hasCustomPrompt="1"/>
          </p:nvPr>
        </p:nvSpPr>
        <p:spPr>
          <a:xfrm>
            <a:off x="9202057" y="2061251"/>
            <a:ext cx="2061028" cy="1799545"/>
          </a:xfrm>
          <a:custGeom>
            <a:avLst/>
            <a:gdLst>
              <a:gd name="connsiteX0" fmla="*/ 0 w 2061028"/>
              <a:gd name="connsiteY0" fmla="*/ 0 h 1799545"/>
              <a:gd name="connsiteX1" fmla="*/ 2061028 w 2061028"/>
              <a:gd name="connsiteY1" fmla="*/ 0 h 1799545"/>
              <a:gd name="connsiteX2" fmla="*/ 2061028 w 2061028"/>
              <a:gd name="connsiteY2" fmla="*/ 1799545 h 1799545"/>
              <a:gd name="connsiteX3" fmla="*/ 0 w 2061028"/>
              <a:gd name="connsiteY3" fmla="*/ 1799545 h 1799545"/>
            </a:gdLst>
            <a:ahLst/>
            <a:cxnLst>
              <a:cxn ang="0">
                <a:pos x="connsiteX0" y="connsiteY0"/>
              </a:cxn>
              <a:cxn ang="0">
                <a:pos x="connsiteX1" y="connsiteY1"/>
              </a:cxn>
              <a:cxn ang="0">
                <a:pos x="connsiteX2" y="connsiteY2"/>
              </a:cxn>
              <a:cxn ang="0">
                <a:pos x="connsiteX3" y="connsiteY3"/>
              </a:cxn>
            </a:cxnLst>
            <a:rect l="l" t="t" r="r" b="b"/>
            <a:pathLst>
              <a:path w="2061028" h="1799545">
                <a:moveTo>
                  <a:pt x="0" y="0"/>
                </a:moveTo>
                <a:lnTo>
                  <a:pt x="2061028" y="0"/>
                </a:lnTo>
                <a:lnTo>
                  <a:pt x="2061028" y="1799545"/>
                </a:lnTo>
                <a:lnTo>
                  <a:pt x="0" y="1799545"/>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0A21C8B4-3821-4559-8BA7-85FD274BCB67}"/>
              </a:ext>
            </a:extLst>
          </p:cNvPr>
          <p:cNvSpPr>
            <a:spLocks noGrp="1"/>
          </p:cNvSpPr>
          <p:nvPr>
            <p:ph type="dt" sz="half" idx="212"/>
          </p:nvPr>
        </p:nvSpPr>
        <p:spPr/>
        <p:txBody>
          <a:bodyPr/>
          <a:lstStyle/>
          <a:p>
            <a:fld id="{251E5DB6-993B-40F3-9C25-44982B1CF812}" type="datetime4">
              <a:rPr lang="de-DE" smtClean="0"/>
              <a:t>25. Juli 2021</a:t>
            </a:fld>
            <a:endParaRPr lang="de-DE"/>
          </a:p>
        </p:txBody>
      </p:sp>
      <p:sp>
        <p:nvSpPr>
          <p:cNvPr id="6" name="Foliennummernplatzhalter 5">
            <a:extLst>
              <a:ext uri="{FF2B5EF4-FFF2-40B4-BE49-F238E27FC236}">
                <a16:creationId xmlns:a16="http://schemas.microsoft.com/office/drawing/2014/main" id="{E26ABA07-576B-4518-A4C8-347CDA8D504E}"/>
              </a:ext>
            </a:extLst>
          </p:cNvPr>
          <p:cNvSpPr>
            <a:spLocks noGrp="1"/>
          </p:cNvSpPr>
          <p:nvPr>
            <p:ph type="sldNum" sz="quarter" idx="213"/>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5482187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25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DD412F5-5587-40D1-BFF9-69C04F6834E3}"/>
              </a:ext>
            </a:extLst>
          </p:cNvPr>
          <p:cNvSpPr>
            <a:spLocks noGrp="1"/>
          </p:cNvSpPr>
          <p:nvPr>
            <p:ph type="pic" sz="quarter" idx="210" hasCustomPrompt="1"/>
          </p:nvPr>
        </p:nvSpPr>
        <p:spPr>
          <a:xfrm>
            <a:off x="866316" y="1717504"/>
            <a:ext cx="3422992" cy="3422992"/>
          </a:xfrm>
          <a:custGeom>
            <a:avLst/>
            <a:gdLst>
              <a:gd name="connsiteX0" fmla="*/ 1711496 w 3422992"/>
              <a:gd name="connsiteY0" fmla="*/ 0 h 3422992"/>
              <a:gd name="connsiteX1" fmla="*/ 3422992 w 3422992"/>
              <a:gd name="connsiteY1" fmla="*/ 1711496 h 3422992"/>
              <a:gd name="connsiteX2" fmla="*/ 1711496 w 3422992"/>
              <a:gd name="connsiteY2" fmla="*/ 3422992 h 3422992"/>
              <a:gd name="connsiteX3" fmla="*/ 0 w 3422992"/>
              <a:gd name="connsiteY3" fmla="*/ 1711496 h 3422992"/>
            </a:gdLst>
            <a:ahLst/>
            <a:cxnLst>
              <a:cxn ang="0">
                <a:pos x="connsiteX0" y="connsiteY0"/>
              </a:cxn>
              <a:cxn ang="0">
                <a:pos x="connsiteX1" y="connsiteY1"/>
              </a:cxn>
              <a:cxn ang="0">
                <a:pos x="connsiteX2" y="connsiteY2"/>
              </a:cxn>
              <a:cxn ang="0">
                <a:pos x="connsiteX3" y="connsiteY3"/>
              </a:cxn>
            </a:cxnLst>
            <a:rect l="l" t="t" r="r" b="b"/>
            <a:pathLst>
              <a:path w="3422992" h="3422992">
                <a:moveTo>
                  <a:pt x="1711496" y="0"/>
                </a:moveTo>
                <a:lnTo>
                  <a:pt x="3422992" y="1711496"/>
                </a:lnTo>
                <a:lnTo>
                  <a:pt x="1711496" y="3422992"/>
                </a:lnTo>
                <a:lnTo>
                  <a:pt x="0" y="1711496"/>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C9E52C58-1CF2-463D-8368-42A0C0ADB98F}"/>
              </a:ext>
            </a:extLst>
          </p:cNvPr>
          <p:cNvSpPr>
            <a:spLocks noGrp="1"/>
          </p:cNvSpPr>
          <p:nvPr>
            <p:ph type="dt" sz="half" idx="211"/>
          </p:nvPr>
        </p:nvSpPr>
        <p:spPr/>
        <p:txBody>
          <a:bodyPr/>
          <a:lstStyle/>
          <a:p>
            <a:fld id="{1D3C2988-747C-4A21-8A7B-722DA28EC8DD}" type="datetime4">
              <a:rPr lang="de-DE" smtClean="0"/>
              <a:t>25. Juli 2021</a:t>
            </a:fld>
            <a:endParaRPr lang="de-DE"/>
          </a:p>
        </p:txBody>
      </p:sp>
      <p:sp>
        <p:nvSpPr>
          <p:cNvPr id="6" name="Foliennummernplatzhalter 5">
            <a:extLst>
              <a:ext uri="{FF2B5EF4-FFF2-40B4-BE49-F238E27FC236}">
                <a16:creationId xmlns:a16="http://schemas.microsoft.com/office/drawing/2014/main" id="{F850E8D0-269A-4248-BC0C-D637DD5A797D}"/>
              </a:ext>
            </a:extLst>
          </p:cNvPr>
          <p:cNvSpPr>
            <a:spLocks noGrp="1"/>
          </p:cNvSpPr>
          <p:nvPr>
            <p:ph type="sldNum" sz="quarter" idx="212"/>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7391078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26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FEC1B11-1D1D-4962-A7C9-2A5349BD50B3}"/>
              </a:ext>
            </a:extLst>
          </p:cNvPr>
          <p:cNvSpPr>
            <a:spLocks noGrp="1"/>
          </p:cNvSpPr>
          <p:nvPr>
            <p:ph type="pic" sz="quarter" idx="210" hasCustomPrompt="1"/>
          </p:nvPr>
        </p:nvSpPr>
        <p:spPr>
          <a:xfrm>
            <a:off x="4691270" y="904642"/>
            <a:ext cx="2801922" cy="2801922"/>
          </a:xfrm>
          <a:custGeom>
            <a:avLst/>
            <a:gdLst>
              <a:gd name="connsiteX0" fmla="*/ 1400961 w 2801922"/>
              <a:gd name="connsiteY0" fmla="*/ 0 h 2801922"/>
              <a:gd name="connsiteX1" fmla="*/ 2801922 w 2801922"/>
              <a:gd name="connsiteY1" fmla="*/ 1400961 h 2801922"/>
              <a:gd name="connsiteX2" fmla="*/ 1400961 w 2801922"/>
              <a:gd name="connsiteY2" fmla="*/ 2801922 h 2801922"/>
              <a:gd name="connsiteX3" fmla="*/ 0 w 2801922"/>
              <a:gd name="connsiteY3" fmla="*/ 1400961 h 2801922"/>
            </a:gdLst>
            <a:ahLst/>
            <a:cxnLst>
              <a:cxn ang="0">
                <a:pos x="connsiteX0" y="connsiteY0"/>
              </a:cxn>
              <a:cxn ang="0">
                <a:pos x="connsiteX1" y="connsiteY1"/>
              </a:cxn>
              <a:cxn ang="0">
                <a:pos x="connsiteX2" y="connsiteY2"/>
              </a:cxn>
              <a:cxn ang="0">
                <a:pos x="connsiteX3" y="connsiteY3"/>
              </a:cxn>
            </a:cxnLst>
            <a:rect l="l" t="t" r="r" b="b"/>
            <a:pathLst>
              <a:path w="2801922" h="2801922">
                <a:moveTo>
                  <a:pt x="1400961" y="0"/>
                </a:moveTo>
                <a:lnTo>
                  <a:pt x="2801922" y="1400961"/>
                </a:lnTo>
                <a:lnTo>
                  <a:pt x="1400961" y="2801922"/>
                </a:lnTo>
                <a:lnTo>
                  <a:pt x="0" y="1400961"/>
                </a:ln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a:xfrm>
            <a:off x="10912656" y="6356349"/>
            <a:ext cx="438150" cy="311150"/>
          </a:xfrm>
          <a:prstGeom prst="rect">
            <a:avLst/>
          </a:prstGeom>
        </p:spPr>
        <p:txBody>
          <a:bodyPr/>
          <a:lstStyle/>
          <a:p>
            <a:fld id="{0FDCCA45-55DD-4B3F-8C12-CFB164C9A4F5}" type="slidenum">
              <a:rPr lang="en-US" smtClean="0"/>
              <a:pPr/>
              <a:t>‹#›</a:t>
            </a:fld>
            <a:endParaRPr lang="en-US"/>
          </a:p>
        </p:txBody>
      </p:sp>
      <p:sp>
        <p:nvSpPr>
          <p:cNvPr id="2" name="Fußzeilenplatzhalter 1">
            <a:extLst>
              <a:ext uri="{FF2B5EF4-FFF2-40B4-BE49-F238E27FC236}">
                <a16:creationId xmlns:a16="http://schemas.microsoft.com/office/drawing/2014/main" id="{EF31B388-A95C-4292-8DA9-FEDE656BE762}"/>
              </a:ext>
            </a:extLst>
          </p:cNvPr>
          <p:cNvSpPr>
            <a:spLocks noGrp="1"/>
          </p:cNvSpPr>
          <p:nvPr>
            <p:ph type="ftr" sz="quarter" idx="211"/>
          </p:nvPr>
        </p:nvSpPr>
        <p:spPr>
          <a:xfrm>
            <a:off x="838200" y="6356349"/>
            <a:ext cx="4114800" cy="365125"/>
          </a:xfrm>
          <a:prstGeom prst="rect">
            <a:avLst/>
          </a:prstGeom>
        </p:spPr>
        <p:txBody>
          <a:bodyPr/>
          <a:lstStyle/>
          <a:p>
            <a:r>
              <a:rPr lang="de-DE"/>
              <a:t>Blockchain Based Order and Access Management | S. Liyanagama; K. Freise; S. Ahammed | Hochschule Darmstadt</a:t>
            </a:r>
          </a:p>
        </p:txBody>
      </p:sp>
    </p:spTree>
    <p:extLst>
      <p:ext uri="{BB962C8B-B14F-4D97-AF65-F5344CB8AC3E}">
        <p14:creationId xmlns:p14="http://schemas.microsoft.com/office/powerpoint/2010/main" val="12000049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27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1E1DDDB-C716-41CE-A470-8FACB17B2DED}"/>
              </a:ext>
            </a:extLst>
          </p:cNvPr>
          <p:cNvSpPr>
            <a:spLocks noGrp="1"/>
          </p:cNvSpPr>
          <p:nvPr>
            <p:ph type="pic" sz="quarter" idx="210" hasCustomPrompt="1"/>
          </p:nvPr>
        </p:nvSpPr>
        <p:spPr>
          <a:xfrm>
            <a:off x="2846484" y="0"/>
            <a:ext cx="9345516" cy="6858000"/>
          </a:xfrm>
          <a:custGeom>
            <a:avLst/>
            <a:gdLst>
              <a:gd name="connsiteX0" fmla="*/ 9345516 w 9345516"/>
              <a:gd name="connsiteY0" fmla="*/ 2451541 h 6858000"/>
              <a:gd name="connsiteX1" fmla="*/ 9345516 w 9345516"/>
              <a:gd name="connsiteY1" fmla="*/ 3510787 h 6858000"/>
              <a:gd name="connsiteX2" fmla="*/ 8415636 w 9345516"/>
              <a:gd name="connsiteY2" fmla="*/ 5121387 h 6858000"/>
              <a:gd name="connsiteX3" fmla="*/ 7956969 w 9345516"/>
              <a:gd name="connsiteY3" fmla="*/ 4856575 h 6858000"/>
              <a:gd name="connsiteX4" fmla="*/ 5534373 w 9345516"/>
              <a:gd name="connsiteY4" fmla="*/ 1637811 h 6858000"/>
              <a:gd name="connsiteX5" fmla="*/ 5937365 w 9345516"/>
              <a:gd name="connsiteY5" fmla="*/ 1870478 h 6858000"/>
              <a:gd name="connsiteX6" fmla="*/ 3057818 w 9345516"/>
              <a:gd name="connsiteY6" fmla="*/ 6858000 h 6858000"/>
              <a:gd name="connsiteX7" fmla="*/ 2520495 w 9345516"/>
              <a:gd name="connsiteY7" fmla="*/ 6858000 h 6858000"/>
              <a:gd name="connsiteX8" fmla="*/ 9345516 w 9345516"/>
              <a:gd name="connsiteY8" fmla="*/ 1392280 h 6858000"/>
              <a:gd name="connsiteX9" fmla="*/ 9345516 w 9345516"/>
              <a:gd name="connsiteY9" fmla="*/ 2322948 h 6858000"/>
              <a:gd name="connsiteX10" fmla="*/ 7111976 w 9345516"/>
              <a:gd name="connsiteY10" fmla="*/ 6191553 h 6858000"/>
              <a:gd name="connsiteX11" fmla="*/ 6708985 w 9345516"/>
              <a:gd name="connsiteY11" fmla="*/ 5958886 h 6858000"/>
              <a:gd name="connsiteX12" fmla="*/ 7786979 w 9345516"/>
              <a:gd name="connsiteY12" fmla="*/ 913964 h 6858000"/>
              <a:gd name="connsiteX13" fmla="*/ 8189972 w 9345516"/>
              <a:gd name="connsiteY13" fmla="*/ 1146633 h 6858000"/>
              <a:gd name="connsiteX14" fmla="*/ 4892512 w 9345516"/>
              <a:gd name="connsiteY14" fmla="*/ 6858000 h 6858000"/>
              <a:gd name="connsiteX15" fmla="*/ 4355188 w 9345516"/>
              <a:gd name="connsiteY15" fmla="*/ 6858000 h 6858000"/>
              <a:gd name="connsiteX16" fmla="*/ 4962703 w 9345516"/>
              <a:gd name="connsiteY16" fmla="*/ 509453 h 6858000"/>
              <a:gd name="connsiteX17" fmla="*/ 5365695 w 9345516"/>
              <a:gd name="connsiteY17" fmla="*/ 742122 h 6858000"/>
              <a:gd name="connsiteX18" fmla="*/ 1834692 w 9345516"/>
              <a:gd name="connsiteY18" fmla="*/ 6858000 h 6858000"/>
              <a:gd name="connsiteX19" fmla="*/ 1297368 w 9345516"/>
              <a:gd name="connsiteY19" fmla="*/ 6858000 h 6858000"/>
              <a:gd name="connsiteX20" fmla="*/ 9345516 w 9345516"/>
              <a:gd name="connsiteY20" fmla="*/ 333019 h 6858000"/>
              <a:gd name="connsiteX21" fmla="*/ 9345516 w 9345516"/>
              <a:gd name="connsiteY21" fmla="*/ 1263692 h 6858000"/>
              <a:gd name="connsiteX22" fmla="*/ 6115641 w 9345516"/>
              <a:gd name="connsiteY22" fmla="*/ 6858000 h 6858000"/>
              <a:gd name="connsiteX23" fmla="*/ 5578317 w 9345516"/>
              <a:gd name="connsiteY23" fmla="*/ 6858000 h 6858000"/>
              <a:gd name="connsiteX24" fmla="*/ 8926221 w 9345516"/>
              <a:gd name="connsiteY24" fmla="*/ 0 h 6858000"/>
              <a:gd name="connsiteX25" fmla="*/ 9345516 w 9345516"/>
              <a:gd name="connsiteY25" fmla="*/ 0 h 6858000"/>
              <a:gd name="connsiteX26" fmla="*/ 9345516 w 9345516"/>
              <a:gd name="connsiteY26" fmla="*/ 204428 h 6858000"/>
              <a:gd name="connsiteX27" fmla="*/ 5971160 w 9345516"/>
              <a:gd name="connsiteY27" fmla="*/ 6048982 h 6858000"/>
              <a:gd name="connsiteX28" fmla="*/ 5568169 w 9345516"/>
              <a:gd name="connsiteY28" fmla="*/ 5816315 h 6858000"/>
              <a:gd name="connsiteX29" fmla="*/ 7703094 w 9345516"/>
              <a:gd name="connsiteY29" fmla="*/ 0 h 6858000"/>
              <a:gd name="connsiteX30" fmla="*/ 8240417 w 9345516"/>
              <a:gd name="connsiteY30" fmla="*/ 0 h 6858000"/>
              <a:gd name="connsiteX31" fmla="*/ 4280949 w 9345516"/>
              <a:gd name="connsiteY31" fmla="*/ 6858000 h 6858000"/>
              <a:gd name="connsiteX32" fmla="*/ 3743626 w 9345516"/>
              <a:gd name="connsiteY32" fmla="*/ 6858000 h 6858000"/>
              <a:gd name="connsiteX33" fmla="*/ 7091528 w 9345516"/>
              <a:gd name="connsiteY33" fmla="*/ 0 h 6858000"/>
              <a:gd name="connsiteX34" fmla="*/ 7628851 w 9345516"/>
              <a:gd name="connsiteY34" fmla="*/ 0 h 6858000"/>
              <a:gd name="connsiteX35" fmla="*/ 3721187 w 9345516"/>
              <a:gd name="connsiteY35" fmla="*/ 6768272 h 6858000"/>
              <a:gd name="connsiteX36" fmla="*/ 3318195 w 9345516"/>
              <a:gd name="connsiteY36" fmla="*/ 6535605 h 6858000"/>
              <a:gd name="connsiteX37" fmla="*/ 5868401 w 9345516"/>
              <a:gd name="connsiteY37" fmla="*/ 0 h 6858000"/>
              <a:gd name="connsiteX38" fmla="*/ 6405723 w 9345516"/>
              <a:gd name="connsiteY38" fmla="*/ 0 h 6858000"/>
              <a:gd name="connsiteX39" fmla="*/ 3555120 w 9345516"/>
              <a:gd name="connsiteY39" fmla="*/ 4937388 h 6858000"/>
              <a:gd name="connsiteX40" fmla="*/ 3152129 w 9345516"/>
              <a:gd name="connsiteY40" fmla="*/ 4704721 h 6858000"/>
              <a:gd name="connsiteX41" fmla="*/ 4645273 w 9345516"/>
              <a:gd name="connsiteY41" fmla="*/ 0 h 6858000"/>
              <a:gd name="connsiteX42" fmla="*/ 5182596 w 9345516"/>
              <a:gd name="connsiteY42" fmla="*/ 0 h 6858000"/>
              <a:gd name="connsiteX43" fmla="*/ 1723872 w 9345516"/>
              <a:gd name="connsiteY43" fmla="*/ 5990684 h 6858000"/>
              <a:gd name="connsiteX44" fmla="*/ 1320881 w 9345516"/>
              <a:gd name="connsiteY44" fmla="*/ 5758016 h 6858000"/>
              <a:gd name="connsiteX45" fmla="*/ 3959468 w 9345516"/>
              <a:gd name="connsiteY45" fmla="*/ 0 h 6858000"/>
              <a:gd name="connsiteX46" fmla="*/ 4571032 w 9345516"/>
              <a:gd name="connsiteY46" fmla="*/ 0 h 6858000"/>
              <a:gd name="connsiteX47" fmla="*/ 611564 w 9345516"/>
              <a:gd name="connsiteY47" fmla="*/ 6858000 h 6858000"/>
              <a:gd name="connsiteX48" fmla="*/ 0 w 9345516"/>
              <a:gd name="connsiteY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9345516" h="6858000">
                <a:moveTo>
                  <a:pt x="9345516" y="2451541"/>
                </a:moveTo>
                <a:lnTo>
                  <a:pt x="9345516" y="3510787"/>
                </a:lnTo>
                <a:lnTo>
                  <a:pt x="8415636" y="5121387"/>
                </a:lnTo>
                <a:lnTo>
                  <a:pt x="7956969" y="4856575"/>
                </a:lnTo>
                <a:close/>
                <a:moveTo>
                  <a:pt x="5534373" y="1637811"/>
                </a:moveTo>
                <a:lnTo>
                  <a:pt x="5937365" y="1870478"/>
                </a:lnTo>
                <a:lnTo>
                  <a:pt x="3057818" y="6858000"/>
                </a:lnTo>
                <a:lnTo>
                  <a:pt x="2520495" y="6858000"/>
                </a:lnTo>
                <a:close/>
                <a:moveTo>
                  <a:pt x="9345516" y="1392280"/>
                </a:moveTo>
                <a:lnTo>
                  <a:pt x="9345516" y="2322948"/>
                </a:lnTo>
                <a:lnTo>
                  <a:pt x="7111976" y="6191553"/>
                </a:lnTo>
                <a:lnTo>
                  <a:pt x="6708985" y="5958886"/>
                </a:lnTo>
                <a:close/>
                <a:moveTo>
                  <a:pt x="7786979" y="913964"/>
                </a:moveTo>
                <a:lnTo>
                  <a:pt x="8189972" y="1146633"/>
                </a:lnTo>
                <a:lnTo>
                  <a:pt x="4892512" y="6858000"/>
                </a:lnTo>
                <a:lnTo>
                  <a:pt x="4355188" y="6858000"/>
                </a:lnTo>
                <a:close/>
                <a:moveTo>
                  <a:pt x="4962703" y="509453"/>
                </a:moveTo>
                <a:lnTo>
                  <a:pt x="5365695" y="742122"/>
                </a:lnTo>
                <a:lnTo>
                  <a:pt x="1834692" y="6858000"/>
                </a:lnTo>
                <a:lnTo>
                  <a:pt x="1297368" y="6858000"/>
                </a:lnTo>
                <a:close/>
                <a:moveTo>
                  <a:pt x="9345516" y="333019"/>
                </a:moveTo>
                <a:lnTo>
                  <a:pt x="9345516" y="1263692"/>
                </a:lnTo>
                <a:lnTo>
                  <a:pt x="6115641" y="6858000"/>
                </a:lnTo>
                <a:lnTo>
                  <a:pt x="5578317" y="6858000"/>
                </a:lnTo>
                <a:close/>
                <a:moveTo>
                  <a:pt x="8926221" y="0"/>
                </a:moveTo>
                <a:lnTo>
                  <a:pt x="9345516" y="0"/>
                </a:lnTo>
                <a:lnTo>
                  <a:pt x="9345516" y="204428"/>
                </a:lnTo>
                <a:lnTo>
                  <a:pt x="5971160" y="6048982"/>
                </a:lnTo>
                <a:lnTo>
                  <a:pt x="5568169" y="5816315"/>
                </a:lnTo>
                <a:close/>
                <a:moveTo>
                  <a:pt x="7703094" y="0"/>
                </a:moveTo>
                <a:lnTo>
                  <a:pt x="8240417" y="0"/>
                </a:lnTo>
                <a:lnTo>
                  <a:pt x="4280949" y="6858000"/>
                </a:lnTo>
                <a:lnTo>
                  <a:pt x="3743626" y="6858000"/>
                </a:lnTo>
                <a:close/>
                <a:moveTo>
                  <a:pt x="7091528" y="0"/>
                </a:moveTo>
                <a:lnTo>
                  <a:pt x="7628851" y="0"/>
                </a:lnTo>
                <a:lnTo>
                  <a:pt x="3721187" y="6768272"/>
                </a:lnTo>
                <a:lnTo>
                  <a:pt x="3318195" y="6535605"/>
                </a:lnTo>
                <a:close/>
                <a:moveTo>
                  <a:pt x="5868401" y="0"/>
                </a:moveTo>
                <a:lnTo>
                  <a:pt x="6405723" y="0"/>
                </a:lnTo>
                <a:lnTo>
                  <a:pt x="3555120" y="4937388"/>
                </a:lnTo>
                <a:lnTo>
                  <a:pt x="3152129" y="4704721"/>
                </a:lnTo>
                <a:close/>
                <a:moveTo>
                  <a:pt x="4645273" y="0"/>
                </a:moveTo>
                <a:lnTo>
                  <a:pt x="5182596" y="0"/>
                </a:lnTo>
                <a:lnTo>
                  <a:pt x="1723872" y="5990684"/>
                </a:lnTo>
                <a:lnTo>
                  <a:pt x="1320881" y="5758016"/>
                </a:lnTo>
                <a:close/>
                <a:moveTo>
                  <a:pt x="3959468" y="0"/>
                </a:moveTo>
                <a:lnTo>
                  <a:pt x="4571032" y="0"/>
                </a:lnTo>
                <a:lnTo>
                  <a:pt x="611564" y="6858000"/>
                </a:lnTo>
                <a:lnTo>
                  <a:pt x="0" y="6858000"/>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6C1389E4-CA76-4148-9FE2-4224858AFE8E}"/>
              </a:ext>
            </a:extLst>
          </p:cNvPr>
          <p:cNvSpPr>
            <a:spLocks noGrp="1"/>
          </p:cNvSpPr>
          <p:nvPr>
            <p:ph type="dt" sz="half" idx="211"/>
          </p:nvPr>
        </p:nvSpPr>
        <p:spPr/>
        <p:txBody>
          <a:bodyPr/>
          <a:lstStyle/>
          <a:p>
            <a:fld id="{28B28DD0-C31C-4665-8217-D8684365DAE6}" type="datetime4">
              <a:rPr lang="de-DE" smtClean="0"/>
              <a:t>25. Juli 2021</a:t>
            </a:fld>
            <a:endParaRPr lang="de-DE"/>
          </a:p>
        </p:txBody>
      </p:sp>
      <p:sp>
        <p:nvSpPr>
          <p:cNvPr id="6" name="Foliennummernplatzhalter 5">
            <a:extLst>
              <a:ext uri="{FF2B5EF4-FFF2-40B4-BE49-F238E27FC236}">
                <a16:creationId xmlns:a16="http://schemas.microsoft.com/office/drawing/2014/main" id="{66C6572A-7E1D-4901-8B38-29762FED4F81}"/>
              </a:ext>
            </a:extLst>
          </p:cNvPr>
          <p:cNvSpPr>
            <a:spLocks noGrp="1"/>
          </p:cNvSpPr>
          <p:nvPr>
            <p:ph type="sldNum" sz="quarter" idx="212"/>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3885392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28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AAA8CBD-4E38-4034-9663-2A87AFCE1E5D}"/>
              </a:ext>
            </a:extLst>
          </p:cNvPr>
          <p:cNvSpPr>
            <a:spLocks noGrp="1"/>
          </p:cNvSpPr>
          <p:nvPr>
            <p:ph type="pic" sz="quarter" idx="210" hasCustomPrompt="1"/>
          </p:nvPr>
        </p:nvSpPr>
        <p:spPr>
          <a:xfrm>
            <a:off x="1185235" y="2074653"/>
            <a:ext cx="2076596" cy="2426108"/>
          </a:xfrm>
          <a:custGeom>
            <a:avLst/>
            <a:gdLst>
              <a:gd name="connsiteX0" fmla="*/ 1040660 w 2076596"/>
              <a:gd name="connsiteY0" fmla="*/ 0 h 2426108"/>
              <a:gd name="connsiteX1" fmla="*/ 2076596 w 2076596"/>
              <a:gd name="connsiteY1" fmla="*/ 522692 h 2426108"/>
              <a:gd name="connsiteX2" fmla="*/ 2076596 w 2076596"/>
              <a:gd name="connsiteY2" fmla="*/ 1856185 h 2426108"/>
              <a:gd name="connsiteX3" fmla="*/ 1040660 w 2076596"/>
              <a:gd name="connsiteY3" fmla="*/ 2426108 h 2426108"/>
              <a:gd name="connsiteX4" fmla="*/ 0 w 2076596"/>
              <a:gd name="connsiteY4" fmla="*/ 1922309 h 2426108"/>
              <a:gd name="connsiteX5" fmla="*/ 0 w 2076596"/>
              <a:gd name="connsiteY5" fmla="*/ 540010 h 2426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6596" h="2426108">
                <a:moveTo>
                  <a:pt x="1040660" y="0"/>
                </a:moveTo>
                <a:lnTo>
                  <a:pt x="2076596" y="522692"/>
                </a:lnTo>
                <a:lnTo>
                  <a:pt x="2076596" y="1856185"/>
                </a:lnTo>
                <a:lnTo>
                  <a:pt x="1040660" y="2426108"/>
                </a:lnTo>
                <a:lnTo>
                  <a:pt x="0" y="1922309"/>
                </a:lnTo>
                <a:lnTo>
                  <a:pt x="0" y="540010"/>
                </a:lnTo>
                <a:close/>
              </a:path>
            </a:pathLst>
          </a:custGeom>
        </p:spPr>
        <p:txBody>
          <a:bodyPr wrap="square">
            <a:noAutofit/>
          </a:bodyPr>
          <a:lstStyle>
            <a:lvl1pPr>
              <a:defRPr sz="1200"/>
            </a:lvl1pPr>
          </a:lstStyle>
          <a:p>
            <a:r>
              <a:rPr lang="en-US" dirty="0"/>
              <a:t>Picture</a:t>
            </a:r>
          </a:p>
        </p:txBody>
      </p:sp>
      <p:sp>
        <p:nvSpPr>
          <p:cNvPr id="14" name="Picture Placeholder 13">
            <a:extLst>
              <a:ext uri="{FF2B5EF4-FFF2-40B4-BE49-F238E27FC236}">
                <a16:creationId xmlns:a16="http://schemas.microsoft.com/office/drawing/2014/main" id="{60E3D1FA-82BF-40F3-A616-AFBFEB9DF263}"/>
              </a:ext>
            </a:extLst>
          </p:cNvPr>
          <p:cNvSpPr>
            <a:spLocks noGrp="1"/>
          </p:cNvSpPr>
          <p:nvPr>
            <p:ph type="pic" sz="quarter" idx="208" hasCustomPrompt="1"/>
          </p:nvPr>
        </p:nvSpPr>
        <p:spPr>
          <a:xfrm>
            <a:off x="9090870" y="2074653"/>
            <a:ext cx="2076596" cy="2426108"/>
          </a:xfrm>
          <a:custGeom>
            <a:avLst/>
            <a:gdLst>
              <a:gd name="connsiteX0" fmla="*/ 1040660 w 2076596"/>
              <a:gd name="connsiteY0" fmla="*/ 0 h 2426108"/>
              <a:gd name="connsiteX1" fmla="*/ 2076596 w 2076596"/>
              <a:gd name="connsiteY1" fmla="*/ 522692 h 2426108"/>
              <a:gd name="connsiteX2" fmla="*/ 2076596 w 2076596"/>
              <a:gd name="connsiteY2" fmla="*/ 1856185 h 2426108"/>
              <a:gd name="connsiteX3" fmla="*/ 1040660 w 2076596"/>
              <a:gd name="connsiteY3" fmla="*/ 2426108 h 2426108"/>
              <a:gd name="connsiteX4" fmla="*/ 0 w 2076596"/>
              <a:gd name="connsiteY4" fmla="*/ 1922309 h 2426108"/>
              <a:gd name="connsiteX5" fmla="*/ 0 w 2076596"/>
              <a:gd name="connsiteY5" fmla="*/ 540010 h 2426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6596" h="2426108">
                <a:moveTo>
                  <a:pt x="1040660" y="0"/>
                </a:moveTo>
                <a:lnTo>
                  <a:pt x="2076596" y="522692"/>
                </a:lnTo>
                <a:lnTo>
                  <a:pt x="2076596" y="1856185"/>
                </a:lnTo>
                <a:lnTo>
                  <a:pt x="1040660" y="2426108"/>
                </a:lnTo>
                <a:lnTo>
                  <a:pt x="0" y="1922309"/>
                </a:lnTo>
                <a:lnTo>
                  <a:pt x="0" y="540010"/>
                </a:lnTo>
                <a:close/>
              </a:path>
            </a:pathLst>
          </a:custGeom>
        </p:spPr>
        <p:txBody>
          <a:bodyPr wrap="square">
            <a:noAutofit/>
          </a:bodyPr>
          <a:lstStyle>
            <a:lvl1pPr>
              <a:defRPr sz="1200"/>
            </a:lvl1pPr>
          </a:lstStyle>
          <a:p>
            <a:r>
              <a:rPr lang="en-US" dirty="0"/>
              <a:t>Picture</a:t>
            </a:r>
          </a:p>
        </p:txBody>
      </p:sp>
      <p:sp>
        <p:nvSpPr>
          <p:cNvPr id="12" name="Picture Placeholder 11">
            <a:extLst>
              <a:ext uri="{FF2B5EF4-FFF2-40B4-BE49-F238E27FC236}">
                <a16:creationId xmlns:a16="http://schemas.microsoft.com/office/drawing/2014/main" id="{4BEF2988-75BF-434A-952F-D7D09C7EA009}"/>
              </a:ext>
            </a:extLst>
          </p:cNvPr>
          <p:cNvSpPr>
            <a:spLocks noGrp="1"/>
          </p:cNvSpPr>
          <p:nvPr>
            <p:ph type="pic" sz="quarter" idx="209" hasCustomPrompt="1"/>
          </p:nvPr>
        </p:nvSpPr>
        <p:spPr>
          <a:xfrm>
            <a:off x="5218403" y="2074653"/>
            <a:ext cx="2076596" cy="2426108"/>
          </a:xfrm>
          <a:custGeom>
            <a:avLst/>
            <a:gdLst>
              <a:gd name="connsiteX0" fmla="*/ 1040660 w 2076596"/>
              <a:gd name="connsiteY0" fmla="*/ 0 h 2426108"/>
              <a:gd name="connsiteX1" fmla="*/ 2076596 w 2076596"/>
              <a:gd name="connsiteY1" fmla="*/ 522692 h 2426108"/>
              <a:gd name="connsiteX2" fmla="*/ 2076596 w 2076596"/>
              <a:gd name="connsiteY2" fmla="*/ 1856185 h 2426108"/>
              <a:gd name="connsiteX3" fmla="*/ 1040660 w 2076596"/>
              <a:gd name="connsiteY3" fmla="*/ 2426108 h 2426108"/>
              <a:gd name="connsiteX4" fmla="*/ 0 w 2076596"/>
              <a:gd name="connsiteY4" fmla="*/ 1922309 h 2426108"/>
              <a:gd name="connsiteX5" fmla="*/ 0 w 2076596"/>
              <a:gd name="connsiteY5" fmla="*/ 540010 h 2426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6596" h="2426108">
                <a:moveTo>
                  <a:pt x="1040660" y="0"/>
                </a:moveTo>
                <a:lnTo>
                  <a:pt x="2076596" y="522692"/>
                </a:lnTo>
                <a:lnTo>
                  <a:pt x="2076596" y="1856185"/>
                </a:lnTo>
                <a:lnTo>
                  <a:pt x="1040660" y="2426108"/>
                </a:lnTo>
                <a:lnTo>
                  <a:pt x="0" y="1922309"/>
                </a:lnTo>
                <a:lnTo>
                  <a:pt x="0" y="540010"/>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9111BE83-803C-403B-B8A0-B891006D1463}"/>
              </a:ext>
            </a:extLst>
          </p:cNvPr>
          <p:cNvSpPr>
            <a:spLocks noGrp="1"/>
          </p:cNvSpPr>
          <p:nvPr>
            <p:ph type="dt" sz="half" idx="211"/>
          </p:nvPr>
        </p:nvSpPr>
        <p:spPr/>
        <p:txBody>
          <a:bodyPr/>
          <a:lstStyle/>
          <a:p>
            <a:fld id="{C9EAF196-E69A-4C8D-8DA1-C9680C5895D1}" type="datetime4">
              <a:rPr lang="de-DE" smtClean="0"/>
              <a:t>25. Juli 2021</a:t>
            </a:fld>
            <a:endParaRPr lang="de-DE"/>
          </a:p>
        </p:txBody>
      </p:sp>
      <p:sp>
        <p:nvSpPr>
          <p:cNvPr id="6" name="Foliennummernplatzhalter 5">
            <a:extLst>
              <a:ext uri="{FF2B5EF4-FFF2-40B4-BE49-F238E27FC236}">
                <a16:creationId xmlns:a16="http://schemas.microsoft.com/office/drawing/2014/main" id="{5AB06ABF-C577-42DE-B940-8648F6704324}"/>
              </a:ext>
            </a:extLst>
          </p:cNvPr>
          <p:cNvSpPr>
            <a:spLocks noGrp="1"/>
          </p:cNvSpPr>
          <p:nvPr>
            <p:ph type="sldNum" sz="quarter" idx="212"/>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956976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29_Title Slide">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4728ACA8-8702-46CD-9B43-941FE87BA9FF}"/>
              </a:ext>
            </a:extLst>
          </p:cNvPr>
          <p:cNvSpPr>
            <a:spLocks noGrp="1"/>
          </p:cNvSpPr>
          <p:nvPr>
            <p:ph type="pic" sz="quarter" idx="212" hasCustomPrompt="1"/>
          </p:nvPr>
        </p:nvSpPr>
        <p:spPr>
          <a:xfrm>
            <a:off x="5314950" y="3756046"/>
            <a:ext cx="3802546" cy="1709531"/>
          </a:xfrm>
          <a:custGeom>
            <a:avLst/>
            <a:gdLst>
              <a:gd name="connsiteX0" fmla="*/ 0 w 3802546"/>
              <a:gd name="connsiteY0" fmla="*/ 0 h 1709531"/>
              <a:gd name="connsiteX1" fmla="*/ 3802546 w 3802546"/>
              <a:gd name="connsiteY1" fmla="*/ 0 h 1709531"/>
              <a:gd name="connsiteX2" fmla="*/ 3802546 w 3802546"/>
              <a:gd name="connsiteY2" fmla="*/ 1709531 h 1709531"/>
              <a:gd name="connsiteX3" fmla="*/ 0 w 3802546"/>
              <a:gd name="connsiteY3" fmla="*/ 1709531 h 1709531"/>
            </a:gdLst>
            <a:ahLst/>
            <a:cxnLst>
              <a:cxn ang="0">
                <a:pos x="connsiteX0" y="connsiteY0"/>
              </a:cxn>
              <a:cxn ang="0">
                <a:pos x="connsiteX1" y="connsiteY1"/>
              </a:cxn>
              <a:cxn ang="0">
                <a:pos x="connsiteX2" y="connsiteY2"/>
              </a:cxn>
              <a:cxn ang="0">
                <a:pos x="connsiteX3" y="connsiteY3"/>
              </a:cxn>
            </a:cxnLst>
            <a:rect l="l" t="t" r="r" b="b"/>
            <a:pathLst>
              <a:path w="3802546" h="1709531">
                <a:moveTo>
                  <a:pt x="0" y="0"/>
                </a:moveTo>
                <a:lnTo>
                  <a:pt x="3802546" y="0"/>
                </a:lnTo>
                <a:lnTo>
                  <a:pt x="3802546" y="1709531"/>
                </a:lnTo>
                <a:lnTo>
                  <a:pt x="0" y="1709531"/>
                </a:lnTo>
                <a:close/>
              </a:path>
            </a:pathLst>
          </a:custGeom>
        </p:spPr>
        <p:txBody>
          <a:bodyPr wrap="square">
            <a:noAutofit/>
          </a:bodyPr>
          <a:lstStyle>
            <a:lvl1pPr>
              <a:defRPr sz="1200"/>
            </a:lvl1pPr>
          </a:lstStyle>
          <a:p>
            <a:r>
              <a:rPr lang="en-US" dirty="0"/>
              <a:t>Picture</a:t>
            </a:r>
          </a:p>
        </p:txBody>
      </p:sp>
      <p:sp>
        <p:nvSpPr>
          <p:cNvPr id="16" name="Picture Placeholder 15">
            <a:extLst>
              <a:ext uri="{FF2B5EF4-FFF2-40B4-BE49-F238E27FC236}">
                <a16:creationId xmlns:a16="http://schemas.microsoft.com/office/drawing/2014/main" id="{1AC6244A-B198-4AEF-A447-DE9068E958C5}"/>
              </a:ext>
            </a:extLst>
          </p:cNvPr>
          <p:cNvSpPr>
            <a:spLocks noGrp="1"/>
          </p:cNvSpPr>
          <p:nvPr>
            <p:ph type="pic" sz="quarter" idx="210" hasCustomPrompt="1"/>
          </p:nvPr>
        </p:nvSpPr>
        <p:spPr>
          <a:xfrm>
            <a:off x="0" y="1740681"/>
            <a:ext cx="4558748" cy="2015365"/>
          </a:xfrm>
          <a:custGeom>
            <a:avLst/>
            <a:gdLst>
              <a:gd name="connsiteX0" fmla="*/ 0 w 4558748"/>
              <a:gd name="connsiteY0" fmla="*/ 0 h 2015365"/>
              <a:gd name="connsiteX1" fmla="*/ 4558748 w 4558748"/>
              <a:gd name="connsiteY1" fmla="*/ 0 h 2015365"/>
              <a:gd name="connsiteX2" fmla="*/ 4558748 w 4558748"/>
              <a:gd name="connsiteY2" fmla="*/ 2015365 h 2015365"/>
              <a:gd name="connsiteX3" fmla="*/ 0 w 4558748"/>
              <a:gd name="connsiteY3" fmla="*/ 2015365 h 2015365"/>
            </a:gdLst>
            <a:ahLst/>
            <a:cxnLst>
              <a:cxn ang="0">
                <a:pos x="connsiteX0" y="connsiteY0"/>
              </a:cxn>
              <a:cxn ang="0">
                <a:pos x="connsiteX1" y="connsiteY1"/>
              </a:cxn>
              <a:cxn ang="0">
                <a:pos x="connsiteX2" y="connsiteY2"/>
              </a:cxn>
              <a:cxn ang="0">
                <a:pos x="connsiteX3" y="connsiteY3"/>
              </a:cxn>
            </a:cxnLst>
            <a:rect l="l" t="t" r="r" b="b"/>
            <a:pathLst>
              <a:path w="4558748" h="2015365">
                <a:moveTo>
                  <a:pt x="0" y="0"/>
                </a:moveTo>
                <a:lnTo>
                  <a:pt x="4558748" y="0"/>
                </a:lnTo>
                <a:lnTo>
                  <a:pt x="4558748" y="2015365"/>
                </a:lnTo>
                <a:lnTo>
                  <a:pt x="0" y="2015365"/>
                </a:lnTo>
                <a:close/>
              </a:path>
            </a:pathLst>
          </a:custGeom>
        </p:spPr>
        <p:txBody>
          <a:bodyPr wrap="square">
            <a:noAutofit/>
          </a:bodyPr>
          <a:lstStyle>
            <a:lvl1pPr>
              <a:defRPr sz="1200"/>
            </a:lvl1pPr>
          </a:lstStyle>
          <a:p>
            <a:r>
              <a:rPr lang="en-US" dirty="0"/>
              <a:t>Picture</a:t>
            </a:r>
          </a:p>
        </p:txBody>
      </p:sp>
      <p:sp>
        <p:nvSpPr>
          <p:cNvPr id="14" name="Picture Placeholder 13">
            <a:extLst>
              <a:ext uri="{FF2B5EF4-FFF2-40B4-BE49-F238E27FC236}">
                <a16:creationId xmlns:a16="http://schemas.microsoft.com/office/drawing/2014/main" id="{64BFBC5D-6589-4844-B2CF-A61CD1353ABA}"/>
              </a:ext>
            </a:extLst>
          </p:cNvPr>
          <p:cNvSpPr>
            <a:spLocks noGrp="1"/>
          </p:cNvSpPr>
          <p:nvPr>
            <p:ph type="pic" sz="quarter" idx="208" hasCustomPrompt="1"/>
          </p:nvPr>
        </p:nvSpPr>
        <p:spPr>
          <a:xfrm>
            <a:off x="9117496" y="1727429"/>
            <a:ext cx="3074504" cy="3738148"/>
          </a:xfrm>
          <a:custGeom>
            <a:avLst/>
            <a:gdLst>
              <a:gd name="connsiteX0" fmla="*/ 0 w 3074504"/>
              <a:gd name="connsiteY0" fmla="*/ 0 h 3738148"/>
              <a:gd name="connsiteX1" fmla="*/ 3074504 w 3074504"/>
              <a:gd name="connsiteY1" fmla="*/ 0 h 3738148"/>
              <a:gd name="connsiteX2" fmla="*/ 3074504 w 3074504"/>
              <a:gd name="connsiteY2" fmla="*/ 3738148 h 3738148"/>
              <a:gd name="connsiteX3" fmla="*/ 0 w 3074504"/>
              <a:gd name="connsiteY3" fmla="*/ 3738148 h 3738148"/>
            </a:gdLst>
            <a:ahLst/>
            <a:cxnLst>
              <a:cxn ang="0">
                <a:pos x="connsiteX0" y="connsiteY0"/>
              </a:cxn>
              <a:cxn ang="0">
                <a:pos x="connsiteX1" y="connsiteY1"/>
              </a:cxn>
              <a:cxn ang="0">
                <a:pos x="connsiteX2" y="connsiteY2"/>
              </a:cxn>
              <a:cxn ang="0">
                <a:pos x="connsiteX3" y="connsiteY3"/>
              </a:cxn>
            </a:cxnLst>
            <a:rect l="l" t="t" r="r" b="b"/>
            <a:pathLst>
              <a:path w="3074504" h="3738148">
                <a:moveTo>
                  <a:pt x="0" y="0"/>
                </a:moveTo>
                <a:lnTo>
                  <a:pt x="3074504" y="0"/>
                </a:lnTo>
                <a:lnTo>
                  <a:pt x="3074504" y="3738148"/>
                </a:lnTo>
                <a:lnTo>
                  <a:pt x="0" y="3738148"/>
                </a:lnTo>
                <a:close/>
              </a:path>
            </a:pathLst>
          </a:custGeom>
        </p:spPr>
        <p:txBody>
          <a:bodyPr wrap="square">
            <a:noAutofit/>
          </a:bodyPr>
          <a:lstStyle>
            <a:lvl1pPr>
              <a:defRPr sz="1200"/>
            </a:lvl1pPr>
          </a:lstStyle>
          <a:p>
            <a:r>
              <a:rPr lang="en-US" dirty="0"/>
              <a:t>Picture</a:t>
            </a:r>
          </a:p>
        </p:txBody>
      </p:sp>
      <p:sp>
        <p:nvSpPr>
          <p:cNvPr id="15" name="Picture Placeholder 14">
            <a:extLst>
              <a:ext uri="{FF2B5EF4-FFF2-40B4-BE49-F238E27FC236}">
                <a16:creationId xmlns:a16="http://schemas.microsoft.com/office/drawing/2014/main" id="{981AB0AD-E4B6-475D-9C75-46A4447DE644}"/>
              </a:ext>
            </a:extLst>
          </p:cNvPr>
          <p:cNvSpPr>
            <a:spLocks noGrp="1"/>
          </p:cNvSpPr>
          <p:nvPr>
            <p:ph type="pic" sz="quarter" idx="209" hasCustomPrompt="1"/>
          </p:nvPr>
        </p:nvSpPr>
        <p:spPr>
          <a:xfrm>
            <a:off x="4558748" y="1740682"/>
            <a:ext cx="4558748" cy="2015365"/>
          </a:xfrm>
          <a:custGeom>
            <a:avLst/>
            <a:gdLst>
              <a:gd name="connsiteX0" fmla="*/ 0 w 4558748"/>
              <a:gd name="connsiteY0" fmla="*/ 0 h 2015365"/>
              <a:gd name="connsiteX1" fmla="*/ 4558748 w 4558748"/>
              <a:gd name="connsiteY1" fmla="*/ 0 h 2015365"/>
              <a:gd name="connsiteX2" fmla="*/ 4558748 w 4558748"/>
              <a:gd name="connsiteY2" fmla="*/ 2015365 h 2015365"/>
              <a:gd name="connsiteX3" fmla="*/ 0 w 4558748"/>
              <a:gd name="connsiteY3" fmla="*/ 2015365 h 2015365"/>
            </a:gdLst>
            <a:ahLst/>
            <a:cxnLst>
              <a:cxn ang="0">
                <a:pos x="connsiteX0" y="connsiteY0"/>
              </a:cxn>
              <a:cxn ang="0">
                <a:pos x="connsiteX1" y="connsiteY1"/>
              </a:cxn>
              <a:cxn ang="0">
                <a:pos x="connsiteX2" y="connsiteY2"/>
              </a:cxn>
              <a:cxn ang="0">
                <a:pos x="connsiteX3" y="connsiteY3"/>
              </a:cxn>
            </a:cxnLst>
            <a:rect l="l" t="t" r="r" b="b"/>
            <a:pathLst>
              <a:path w="4558748" h="2015365">
                <a:moveTo>
                  <a:pt x="0" y="0"/>
                </a:moveTo>
                <a:lnTo>
                  <a:pt x="4558748" y="0"/>
                </a:lnTo>
                <a:lnTo>
                  <a:pt x="4558748" y="2015365"/>
                </a:lnTo>
                <a:lnTo>
                  <a:pt x="0" y="2015365"/>
                </a:lnTo>
                <a:close/>
              </a:path>
            </a:pathLst>
          </a:custGeom>
        </p:spPr>
        <p:txBody>
          <a:bodyPr wrap="square">
            <a:noAutofit/>
          </a:bodyPr>
          <a:lstStyle>
            <a:lvl1pPr>
              <a:defRPr sz="1200"/>
            </a:lvl1pPr>
          </a:lstStyle>
          <a:p>
            <a:r>
              <a:rPr lang="en-US" dirty="0"/>
              <a:t>Picture</a:t>
            </a:r>
          </a:p>
        </p:txBody>
      </p:sp>
      <p:sp>
        <p:nvSpPr>
          <p:cNvPr id="18" name="Picture Placeholder 17">
            <a:extLst>
              <a:ext uri="{FF2B5EF4-FFF2-40B4-BE49-F238E27FC236}">
                <a16:creationId xmlns:a16="http://schemas.microsoft.com/office/drawing/2014/main" id="{590AD6B2-8FFD-4DFA-BB25-727C68247141}"/>
              </a:ext>
            </a:extLst>
          </p:cNvPr>
          <p:cNvSpPr>
            <a:spLocks noGrp="1"/>
          </p:cNvSpPr>
          <p:nvPr>
            <p:ph type="pic" sz="quarter" idx="211" hasCustomPrompt="1"/>
          </p:nvPr>
        </p:nvSpPr>
        <p:spPr>
          <a:xfrm>
            <a:off x="0" y="3756045"/>
            <a:ext cx="5314950" cy="1709531"/>
          </a:xfrm>
          <a:custGeom>
            <a:avLst/>
            <a:gdLst>
              <a:gd name="connsiteX0" fmla="*/ 0 w 5314950"/>
              <a:gd name="connsiteY0" fmla="*/ 0 h 1709531"/>
              <a:gd name="connsiteX1" fmla="*/ 5314950 w 5314950"/>
              <a:gd name="connsiteY1" fmla="*/ 0 h 1709531"/>
              <a:gd name="connsiteX2" fmla="*/ 5314950 w 5314950"/>
              <a:gd name="connsiteY2" fmla="*/ 1709531 h 1709531"/>
              <a:gd name="connsiteX3" fmla="*/ 0 w 5314950"/>
              <a:gd name="connsiteY3" fmla="*/ 1709531 h 1709531"/>
            </a:gdLst>
            <a:ahLst/>
            <a:cxnLst>
              <a:cxn ang="0">
                <a:pos x="connsiteX0" y="connsiteY0"/>
              </a:cxn>
              <a:cxn ang="0">
                <a:pos x="connsiteX1" y="connsiteY1"/>
              </a:cxn>
              <a:cxn ang="0">
                <a:pos x="connsiteX2" y="connsiteY2"/>
              </a:cxn>
              <a:cxn ang="0">
                <a:pos x="connsiteX3" y="connsiteY3"/>
              </a:cxn>
            </a:cxnLst>
            <a:rect l="l" t="t" r="r" b="b"/>
            <a:pathLst>
              <a:path w="5314950" h="1709531">
                <a:moveTo>
                  <a:pt x="0" y="0"/>
                </a:moveTo>
                <a:lnTo>
                  <a:pt x="5314950" y="0"/>
                </a:lnTo>
                <a:lnTo>
                  <a:pt x="5314950" y="1709531"/>
                </a:lnTo>
                <a:lnTo>
                  <a:pt x="0" y="1709531"/>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81EE869C-9156-4C12-85DC-89B24AFCF6CA}"/>
              </a:ext>
            </a:extLst>
          </p:cNvPr>
          <p:cNvSpPr>
            <a:spLocks noGrp="1"/>
          </p:cNvSpPr>
          <p:nvPr>
            <p:ph type="dt" sz="half" idx="213"/>
          </p:nvPr>
        </p:nvSpPr>
        <p:spPr/>
        <p:txBody>
          <a:bodyPr/>
          <a:lstStyle/>
          <a:p>
            <a:fld id="{68A34680-42ED-45FA-96EF-B22FC8F95CA6}" type="datetime4">
              <a:rPr lang="de-DE" smtClean="0"/>
              <a:t>25. Juli 2021</a:t>
            </a:fld>
            <a:endParaRPr lang="de-DE"/>
          </a:p>
        </p:txBody>
      </p:sp>
      <p:sp>
        <p:nvSpPr>
          <p:cNvPr id="6" name="Foliennummernplatzhalter 5">
            <a:extLst>
              <a:ext uri="{FF2B5EF4-FFF2-40B4-BE49-F238E27FC236}">
                <a16:creationId xmlns:a16="http://schemas.microsoft.com/office/drawing/2014/main" id="{8080E572-CCDD-446F-874D-7EABCE5EB270}"/>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7730065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30_Title Slid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36526AF3-DFD3-4FA3-A3C7-63200455F9D7}"/>
              </a:ext>
            </a:extLst>
          </p:cNvPr>
          <p:cNvSpPr>
            <a:spLocks noGrp="1"/>
          </p:cNvSpPr>
          <p:nvPr>
            <p:ph type="pic" sz="quarter" idx="215" hasCustomPrompt="1"/>
          </p:nvPr>
        </p:nvSpPr>
        <p:spPr>
          <a:xfrm>
            <a:off x="8280979" y="3286365"/>
            <a:ext cx="2038678" cy="3571635"/>
          </a:xfrm>
          <a:custGeom>
            <a:avLst/>
            <a:gdLst>
              <a:gd name="connsiteX0" fmla="*/ 0 w 2038678"/>
              <a:gd name="connsiteY0" fmla="*/ 0 h 3571635"/>
              <a:gd name="connsiteX1" fmla="*/ 2038678 w 2038678"/>
              <a:gd name="connsiteY1" fmla="*/ 0 h 3571635"/>
              <a:gd name="connsiteX2" fmla="*/ 2038678 w 2038678"/>
              <a:gd name="connsiteY2" fmla="*/ 3571635 h 3571635"/>
              <a:gd name="connsiteX3" fmla="*/ 0 w 2038678"/>
              <a:gd name="connsiteY3" fmla="*/ 3571635 h 3571635"/>
            </a:gdLst>
            <a:ahLst/>
            <a:cxnLst>
              <a:cxn ang="0">
                <a:pos x="connsiteX0" y="connsiteY0"/>
              </a:cxn>
              <a:cxn ang="0">
                <a:pos x="connsiteX1" y="connsiteY1"/>
              </a:cxn>
              <a:cxn ang="0">
                <a:pos x="connsiteX2" y="connsiteY2"/>
              </a:cxn>
              <a:cxn ang="0">
                <a:pos x="connsiteX3" y="connsiteY3"/>
              </a:cxn>
            </a:cxnLst>
            <a:rect l="l" t="t" r="r" b="b"/>
            <a:pathLst>
              <a:path w="2038678" h="3571635">
                <a:moveTo>
                  <a:pt x="0" y="0"/>
                </a:moveTo>
                <a:lnTo>
                  <a:pt x="2038678" y="0"/>
                </a:lnTo>
                <a:lnTo>
                  <a:pt x="2038678" y="3571635"/>
                </a:lnTo>
                <a:lnTo>
                  <a:pt x="0" y="3571635"/>
                </a:lnTo>
                <a:close/>
              </a:path>
            </a:pathLst>
          </a:custGeom>
        </p:spPr>
        <p:txBody>
          <a:bodyPr wrap="square">
            <a:noAutofit/>
          </a:bodyPr>
          <a:lstStyle>
            <a:lvl1pPr>
              <a:defRPr sz="1200"/>
            </a:lvl1pPr>
          </a:lstStyle>
          <a:p>
            <a:r>
              <a:rPr lang="en-US" dirty="0"/>
              <a:t>Picture</a:t>
            </a:r>
          </a:p>
        </p:txBody>
      </p:sp>
      <p:sp>
        <p:nvSpPr>
          <p:cNvPr id="23" name="Picture Placeholder 22">
            <a:extLst>
              <a:ext uri="{FF2B5EF4-FFF2-40B4-BE49-F238E27FC236}">
                <a16:creationId xmlns:a16="http://schemas.microsoft.com/office/drawing/2014/main" id="{9DE8625C-2331-4FD9-89A3-87AB6E970D80}"/>
              </a:ext>
            </a:extLst>
          </p:cNvPr>
          <p:cNvSpPr>
            <a:spLocks noGrp="1"/>
          </p:cNvSpPr>
          <p:nvPr>
            <p:ph type="pic" sz="quarter" idx="214" hasCustomPrompt="1"/>
          </p:nvPr>
        </p:nvSpPr>
        <p:spPr>
          <a:xfrm>
            <a:off x="10414580" y="1"/>
            <a:ext cx="1777421" cy="3193143"/>
          </a:xfrm>
          <a:custGeom>
            <a:avLst/>
            <a:gdLst>
              <a:gd name="connsiteX0" fmla="*/ 0 w 1777421"/>
              <a:gd name="connsiteY0" fmla="*/ 0 h 3193143"/>
              <a:gd name="connsiteX1" fmla="*/ 1777421 w 1777421"/>
              <a:gd name="connsiteY1" fmla="*/ 0 h 3193143"/>
              <a:gd name="connsiteX2" fmla="*/ 1777421 w 1777421"/>
              <a:gd name="connsiteY2" fmla="*/ 3193143 h 3193143"/>
              <a:gd name="connsiteX3" fmla="*/ 0 w 1777421"/>
              <a:gd name="connsiteY3" fmla="*/ 3193143 h 3193143"/>
            </a:gdLst>
            <a:ahLst/>
            <a:cxnLst>
              <a:cxn ang="0">
                <a:pos x="connsiteX0" y="connsiteY0"/>
              </a:cxn>
              <a:cxn ang="0">
                <a:pos x="connsiteX1" y="connsiteY1"/>
              </a:cxn>
              <a:cxn ang="0">
                <a:pos x="connsiteX2" y="connsiteY2"/>
              </a:cxn>
              <a:cxn ang="0">
                <a:pos x="connsiteX3" y="connsiteY3"/>
              </a:cxn>
            </a:cxnLst>
            <a:rect l="l" t="t" r="r" b="b"/>
            <a:pathLst>
              <a:path w="1777421" h="3193143">
                <a:moveTo>
                  <a:pt x="0" y="0"/>
                </a:moveTo>
                <a:lnTo>
                  <a:pt x="1777421" y="0"/>
                </a:lnTo>
                <a:lnTo>
                  <a:pt x="1777421" y="3193143"/>
                </a:lnTo>
                <a:lnTo>
                  <a:pt x="0" y="3193143"/>
                </a:lnTo>
                <a:close/>
              </a:path>
            </a:pathLst>
          </a:custGeom>
        </p:spPr>
        <p:txBody>
          <a:bodyPr wrap="square">
            <a:noAutofit/>
          </a:bodyPr>
          <a:lstStyle>
            <a:lvl1pPr>
              <a:defRPr sz="1200"/>
            </a:lvl1pPr>
          </a:lstStyle>
          <a:p>
            <a:r>
              <a:rPr lang="en-US" dirty="0"/>
              <a:t>Picture</a:t>
            </a:r>
          </a:p>
        </p:txBody>
      </p:sp>
      <p:sp>
        <p:nvSpPr>
          <p:cNvPr id="21" name="Picture Placeholder 20">
            <a:extLst>
              <a:ext uri="{FF2B5EF4-FFF2-40B4-BE49-F238E27FC236}">
                <a16:creationId xmlns:a16="http://schemas.microsoft.com/office/drawing/2014/main" id="{4D3D35AB-4AC2-40B3-9DBD-49751808CC8E}"/>
              </a:ext>
            </a:extLst>
          </p:cNvPr>
          <p:cNvSpPr>
            <a:spLocks noGrp="1"/>
          </p:cNvSpPr>
          <p:nvPr>
            <p:ph type="pic" sz="quarter" idx="213" hasCustomPrompt="1"/>
          </p:nvPr>
        </p:nvSpPr>
        <p:spPr>
          <a:xfrm>
            <a:off x="8280979" y="1"/>
            <a:ext cx="2038678" cy="3193143"/>
          </a:xfrm>
          <a:custGeom>
            <a:avLst/>
            <a:gdLst>
              <a:gd name="connsiteX0" fmla="*/ 0 w 2038678"/>
              <a:gd name="connsiteY0" fmla="*/ 0 h 3193143"/>
              <a:gd name="connsiteX1" fmla="*/ 2038678 w 2038678"/>
              <a:gd name="connsiteY1" fmla="*/ 0 h 3193143"/>
              <a:gd name="connsiteX2" fmla="*/ 2038678 w 2038678"/>
              <a:gd name="connsiteY2" fmla="*/ 3193143 h 3193143"/>
              <a:gd name="connsiteX3" fmla="*/ 0 w 2038678"/>
              <a:gd name="connsiteY3" fmla="*/ 3193143 h 3193143"/>
            </a:gdLst>
            <a:ahLst/>
            <a:cxnLst>
              <a:cxn ang="0">
                <a:pos x="connsiteX0" y="connsiteY0"/>
              </a:cxn>
              <a:cxn ang="0">
                <a:pos x="connsiteX1" y="connsiteY1"/>
              </a:cxn>
              <a:cxn ang="0">
                <a:pos x="connsiteX2" y="connsiteY2"/>
              </a:cxn>
              <a:cxn ang="0">
                <a:pos x="connsiteX3" y="connsiteY3"/>
              </a:cxn>
            </a:cxnLst>
            <a:rect l="l" t="t" r="r" b="b"/>
            <a:pathLst>
              <a:path w="2038678" h="3193143">
                <a:moveTo>
                  <a:pt x="0" y="0"/>
                </a:moveTo>
                <a:lnTo>
                  <a:pt x="2038678" y="0"/>
                </a:lnTo>
                <a:lnTo>
                  <a:pt x="2038678" y="3193143"/>
                </a:lnTo>
                <a:lnTo>
                  <a:pt x="0" y="3193143"/>
                </a:lnTo>
                <a:close/>
              </a:path>
            </a:pathLst>
          </a:custGeom>
        </p:spPr>
        <p:txBody>
          <a:bodyPr wrap="square">
            <a:noAutofit/>
          </a:bodyPr>
          <a:lstStyle>
            <a:lvl1pPr>
              <a:defRPr sz="1200"/>
            </a:lvl1pPr>
          </a:lstStyle>
          <a:p>
            <a:r>
              <a:rPr lang="en-US" dirty="0"/>
              <a:t>Picture</a:t>
            </a:r>
          </a:p>
        </p:txBody>
      </p:sp>
      <p:sp>
        <p:nvSpPr>
          <p:cNvPr id="17" name="Picture Placeholder 16">
            <a:extLst>
              <a:ext uri="{FF2B5EF4-FFF2-40B4-BE49-F238E27FC236}">
                <a16:creationId xmlns:a16="http://schemas.microsoft.com/office/drawing/2014/main" id="{B9460801-BF19-4FEB-8435-4101B2923206}"/>
              </a:ext>
            </a:extLst>
          </p:cNvPr>
          <p:cNvSpPr>
            <a:spLocks noGrp="1"/>
          </p:cNvSpPr>
          <p:nvPr>
            <p:ph type="pic" sz="quarter" idx="212" hasCustomPrompt="1"/>
          </p:nvPr>
        </p:nvSpPr>
        <p:spPr>
          <a:xfrm>
            <a:off x="4943419" y="0"/>
            <a:ext cx="3242638" cy="6858000"/>
          </a:xfrm>
          <a:custGeom>
            <a:avLst/>
            <a:gdLst>
              <a:gd name="connsiteX0" fmla="*/ 0 w 3242638"/>
              <a:gd name="connsiteY0" fmla="*/ 0 h 6858000"/>
              <a:gd name="connsiteX1" fmla="*/ 3242638 w 3242638"/>
              <a:gd name="connsiteY1" fmla="*/ 0 h 6858000"/>
              <a:gd name="connsiteX2" fmla="*/ 3242638 w 3242638"/>
              <a:gd name="connsiteY2" fmla="*/ 6858000 h 6858000"/>
              <a:gd name="connsiteX3" fmla="*/ 0 w 324263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242638" h="6858000">
                <a:moveTo>
                  <a:pt x="0" y="0"/>
                </a:moveTo>
                <a:lnTo>
                  <a:pt x="3242638" y="0"/>
                </a:lnTo>
                <a:lnTo>
                  <a:pt x="3242638" y="6858000"/>
                </a:lnTo>
                <a:lnTo>
                  <a:pt x="0" y="6858000"/>
                </a:lnTo>
                <a:close/>
              </a:path>
            </a:pathLst>
          </a:custGeom>
        </p:spPr>
        <p:txBody>
          <a:bodyPr wrap="square">
            <a:noAutofit/>
          </a:bodyPr>
          <a:lstStyle>
            <a:lvl1pPr>
              <a:defRPr sz="1200"/>
            </a:lvl1pPr>
          </a:lstStyle>
          <a:p>
            <a:r>
              <a:rPr lang="en-US" dirty="0"/>
              <a:t>Picture</a:t>
            </a:r>
          </a:p>
        </p:txBody>
      </p:sp>
      <p:sp>
        <p:nvSpPr>
          <p:cNvPr id="28" name="Picture Placeholder 27">
            <a:extLst>
              <a:ext uri="{FF2B5EF4-FFF2-40B4-BE49-F238E27FC236}">
                <a16:creationId xmlns:a16="http://schemas.microsoft.com/office/drawing/2014/main" id="{F6E6DA5D-C6E7-4C26-BEF6-AAF6C1704FB8}"/>
              </a:ext>
            </a:extLst>
          </p:cNvPr>
          <p:cNvSpPr>
            <a:spLocks noGrp="1"/>
          </p:cNvSpPr>
          <p:nvPr>
            <p:ph type="pic" sz="quarter" idx="208" hasCustomPrompt="1"/>
          </p:nvPr>
        </p:nvSpPr>
        <p:spPr>
          <a:xfrm>
            <a:off x="10414580" y="5152572"/>
            <a:ext cx="1777421" cy="1705429"/>
          </a:xfrm>
          <a:custGeom>
            <a:avLst/>
            <a:gdLst>
              <a:gd name="connsiteX0" fmla="*/ 0 w 1777421"/>
              <a:gd name="connsiteY0" fmla="*/ 0 h 1705429"/>
              <a:gd name="connsiteX1" fmla="*/ 1777421 w 1777421"/>
              <a:gd name="connsiteY1" fmla="*/ 0 h 1705429"/>
              <a:gd name="connsiteX2" fmla="*/ 1777421 w 1777421"/>
              <a:gd name="connsiteY2" fmla="*/ 1705429 h 1705429"/>
              <a:gd name="connsiteX3" fmla="*/ 0 w 1777421"/>
              <a:gd name="connsiteY3" fmla="*/ 1705429 h 1705429"/>
            </a:gdLst>
            <a:ahLst/>
            <a:cxnLst>
              <a:cxn ang="0">
                <a:pos x="connsiteX0" y="connsiteY0"/>
              </a:cxn>
              <a:cxn ang="0">
                <a:pos x="connsiteX1" y="connsiteY1"/>
              </a:cxn>
              <a:cxn ang="0">
                <a:pos x="connsiteX2" y="connsiteY2"/>
              </a:cxn>
              <a:cxn ang="0">
                <a:pos x="connsiteX3" y="connsiteY3"/>
              </a:cxn>
            </a:cxnLst>
            <a:rect l="l" t="t" r="r" b="b"/>
            <a:pathLst>
              <a:path w="1777421" h="1705429">
                <a:moveTo>
                  <a:pt x="0" y="0"/>
                </a:moveTo>
                <a:lnTo>
                  <a:pt x="1777421" y="0"/>
                </a:lnTo>
                <a:lnTo>
                  <a:pt x="1777421" y="1705429"/>
                </a:lnTo>
                <a:lnTo>
                  <a:pt x="0" y="1705429"/>
                </a:lnTo>
                <a:close/>
              </a:path>
            </a:pathLst>
          </a:custGeom>
        </p:spPr>
        <p:txBody>
          <a:bodyPr wrap="square">
            <a:noAutofit/>
          </a:bodyPr>
          <a:lstStyle>
            <a:lvl1pPr>
              <a:defRPr sz="1200"/>
            </a:lvl1pPr>
          </a:lstStyle>
          <a:p>
            <a:r>
              <a:rPr lang="en-US" dirty="0"/>
              <a:t>Picture</a:t>
            </a:r>
          </a:p>
        </p:txBody>
      </p:sp>
      <p:sp>
        <p:nvSpPr>
          <p:cNvPr id="27" name="Picture Placeholder 26">
            <a:extLst>
              <a:ext uri="{FF2B5EF4-FFF2-40B4-BE49-F238E27FC236}">
                <a16:creationId xmlns:a16="http://schemas.microsoft.com/office/drawing/2014/main" id="{D9855551-A1B6-4901-B36C-2AF3A8017559}"/>
              </a:ext>
            </a:extLst>
          </p:cNvPr>
          <p:cNvSpPr>
            <a:spLocks noGrp="1"/>
          </p:cNvSpPr>
          <p:nvPr>
            <p:ph type="pic" sz="quarter" idx="216" hasCustomPrompt="1"/>
          </p:nvPr>
        </p:nvSpPr>
        <p:spPr>
          <a:xfrm>
            <a:off x="10414580" y="3286366"/>
            <a:ext cx="1777421" cy="1753054"/>
          </a:xfrm>
          <a:custGeom>
            <a:avLst/>
            <a:gdLst>
              <a:gd name="connsiteX0" fmla="*/ 0 w 1777421"/>
              <a:gd name="connsiteY0" fmla="*/ 0 h 1753054"/>
              <a:gd name="connsiteX1" fmla="*/ 1777421 w 1777421"/>
              <a:gd name="connsiteY1" fmla="*/ 0 h 1753054"/>
              <a:gd name="connsiteX2" fmla="*/ 1777421 w 1777421"/>
              <a:gd name="connsiteY2" fmla="*/ 1753054 h 1753054"/>
              <a:gd name="connsiteX3" fmla="*/ 0 w 1777421"/>
              <a:gd name="connsiteY3" fmla="*/ 1753054 h 1753054"/>
            </a:gdLst>
            <a:ahLst/>
            <a:cxnLst>
              <a:cxn ang="0">
                <a:pos x="connsiteX0" y="connsiteY0"/>
              </a:cxn>
              <a:cxn ang="0">
                <a:pos x="connsiteX1" y="connsiteY1"/>
              </a:cxn>
              <a:cxn ang="0">
                <a:pos x="connsiteX2" y="connsiteY2"/>
              </a:cxn>
              <a:cxn ang="0">
                <a:pos x="connsiteX3" y="connsiteY3"/>
              </a:cxn>
            </a:cxnLst>
            <a:rect l="l" t="t" r="r" b="b"/>
            <a:pathLst>
              <a:path w="1777421" h="1753054">
                <a:moveTo>
                  <a:pt x="0" y="0"/>
                </a:moveTo>
                <a:lnTo>
                  <a:pt x="1777421" y="0"/>
                </a:lnTo>
                <a:lnTo>
                  <a:pt x="1777421" y="1753054"/>
                </a:lnTo>
                <a:lnTo>
                  <a:pt x="0" y="1753054"/>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E2202C67-A4C6-4AB1-80E2-D3FF30DD5424}"/>
              </a:ext>
            </a:extLst>
          </p:cNvPr>
          <p:cNvSpPr>
            <a:spLocks noGrp="1"/>
          </p:cNvSpPr>
          <p:nvPr>
            <p:ph type="dt" sz="half" idx="217"/>
          </p:nvPr>
        </p:nvSpPr>
        <p:spPr/>
        <p:txBody>
          <a:bodyPr/>
          <a:lstStyle/>
          <a:p>
            <a:fld id="{E8A4740C-6A0C-496C-97D9-3F6AEA918594}" type="datetime4">
              <a:rPr lang="de-DE" smtClean="0"/>
              <a:t>25. Juli 2021</a:t>
            </a:fld>
            <a:endParaRPr lang="de-DE"/>
          </a:p>
        </p:txBody>
      </p:sp>
      <p:sp>
        <p:nvSpPr>
          <p:cNvPr id="6" name="Foliennummernplatzhalter 5">
            <a:extLst>
              <a:ext uri="{FF2B5EF4-FFF2-40B4-BE49-F238E27FC236}">
                <a16:creationId xmlns:a16="http://schemas.microsoft.com/office/drawing/2014/main" id="{B7A279C2-C331-44EA-9D06-5BB625F8AE5E}"/>
              </a:ext>
            </a:extLst>
          </p:cNvPr>
          <p:cNvSpPr>
            <a:spLocks noGrp="1"/>
          </p:cNvSpPr>
          <p:nvPr>
            <p:ph type="sldNum" sz="quarter" idx="218"/>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343916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CB0D-E66D-42CE-8050-6F37D926C1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C90F95-9281-4361-8BC3-8E718A4B40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8268B7-86E6-4B67-8A31-BB379392F5F5}"/>
              </a:ext>
            </a:extLst>
          </p:cNvPr>
          <p:cNvSpPr>
            <a:spLocks noGrp="1"/>
          </p:cNvSpPr>
          <p:nvPr>
            <p:ph type="dt" sz="half" idx="10"/>
          </p:nvPr>
        </p:nvSpPr>
        <p:spPr/>
        <p:txBody>
          <a:bodyPr/>
          <a:lstStyle/>
          <a:p>
            <a:fld id="{6D824872-EBAE-46ED-9958-F7BE407DE8D2}" type="datetime4">
              <a:rPr lang="de-DE" smtClean="0"/>
              <a:t>25. Juli 2021</a:t>
            </a:fld>
            <a:endParaRPr lang="de-DE" dirty="0"/>
          </a:p>
        </p:txBody>
      </p:sp>
      <p:sp>
        <p:nvSpPr>
          <p:cNvPr id="5" name="Footer Placeholder 4">
            <a:extLst>
              <a:ext uri="{FF2B5EF4-FFF2-40B4-BE49-F238E27FC236}">
                <a16:creationId xmlns:a16="http://schemas.microsoft.com/office/drawing/2014/main" id="{9571FA45-C11C-42E8-B5DB-06D1B05A6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2ED613-75BE-4549-BEFD-7C70DD819212}"/>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2518313190"/>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31_Title Slid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546A2A9E-DEF0-474E-A2AD-3901FDB5896E}"/>
              </a:ext>
            </a:extLst>
          </p:cNvPr>
          <p:cNvSpPr>
            <a:spLocks noGrp="1"/>
          </p:cNvSpPr>
          <p:nvPr>
            <p:ph type="pic" sz="quarter" idx="216" hasCustomPrompt="1"/>
          </p:nvPr>
        </p:nvSpPr>
        <p:spPr>
          <a:xfrm>
            <a:off x="9024285" y="1757027"/>
            <a:ext cx="2723986" cy="4654773"/>
          </a:xfrm>
          <a:custGeom>
            <a:avLst/>
            <a:gdLst>
              <a:gd name="connsiteX0" fmla="*/ 0 w 2723986"/>
              <a:gd name="connsiteY0" fmla="*/ 0 h 4654773"/>
              <a:gd name="connsiteX1" fmla="*/ 2723986 w 2723986"/>
              <a:gd name="connsiteY1" fmla="*/ 0 h 4654773"/>
              <a:gd name="connsiteX2" fmla="*/ 2723986 w 2723986"/>
              <a:gd name="connsiteY2" fmla="*/ 4654773 h 4654773"/>
              <a:gd name="connsiteX3" fmla="*/ 0 w 2723986"/>
              <a:gd name="connsiteY3" fmla="*/ 4654773 h 4654773"/>
            </a:gdLst>
            <a:ahLst/>
            <a:cxnLst>
              <a:cxn ang="0">
                <a:pos x="connsiteX0" y="connsiteY0"/>
              </a:cxn>
              <a:cxn ang="0">
                <a:pos x="connsiteX1" y="connsiteY1"/>
              </a:cxn>
              <a:cxn ang="0">
                <a:pos x="connsiteX2" y="connsiteY2"/>
              </a:cxn>
              <a:cxn ang="0">
                <a:pos x="connsiteX3" y="connsiteY3"/>
              </a:cxn>
            </a:cxnLst>
            <a:rect l="l" t="t" r="r" b="b"/>
            <a:pathLst>
              <a:path w="2723986" h="4654773">
                <a:moveTo>
                  <a:pt x="0" y="0"/>
                </a:moveTo>
                <a:lnTo>
                  <a:pt x="2723986" y="0"/>
                </a:lnTo>
                <a:lnTo>
                  <a:pt x="2723986" y="4654773"/>
                </a:lnTo>
                <a:lnTo>
                  <a:pt x="0" y="4654773"/>
                </a:lnTo>
                <a:close/>
              </a:path>
            </a:pathLst>
          </a:custGeom>
        </p:spPr>
        <p:txBody>
          <a:bodyPr wrap="square">
            <a:noAutofit/>
          </a:bodyPr>
          <a:lstStyle>
            <a:lvl1pPr>
              <a:defRPr sz="1200"/>
            </a:lvl1pPr>
          </a:lstStyle>
          <a:p>
            <a:r>
              <a:rPr lang="en-US" dirty="0"/>
              <a:t>Picture</a:t>
            </a:r>
          </a:p>
        </p:txBody>
      </p:sp>
      <p:sp>
        <p:nvSpPr>
          <p:cNvPr id="21" name="Picture Placeholder 20">
            <a:extLst>
              <a:ext uri="{FF2B5EF4-FFF2-40B4-BE49-F238E27FC236}">
                <a16:creationId xmlns:a16="http://schemas.microsoft.com/office/drawing/2014/main" id="{744B7292-CF16-42DE-8EB1-9AF742ACE37C}"/>
              </a:ext>
            </a:extLst>
          </p:cNvPr>
          <p:cNvSpPr>
            <a:spLocks noGrp="1"/>
          </p:cNvSpPr>
          <p:nvPr>
            <p:ph type="pic" sz="quarter" idx="215" hasCustomPrompt="1"/>
          </p:nvPr>
        </p:nvSpPr>
        <p:spPr>
          <a:xfrm>
            <a:off x="6164100" y="3273650"/>
            <a:ext cx="2723986" cy="3119437"/>
          </a:xfrm>
          <a:custGeom>
            <a:avLst/>
            <a:gdLst>
              <a:gd name="connsiteX0" fmla="*/ 0 w 2723986"/>
              <a:gd name="connsiteY0" fmla="*/ 0 h 3119437"/>
              <a:gd name="connsiteX1" fmla="*/ 2723986 w 2723986"/>
              <a:gd name="connsiteY1" fmla="*/ 0 h 3119437"/>
              <a:gd name="connsiteX2" fmla="*/ 2723986 w 2723986"/>
              <a:gd name="connsiteY2" fmla="*/ 3119437 h 3119437"/>
              <a:gd name="connsiteX3" fmla="*/ 0 w 2723986"/>
              <a:gd name="connsiteY3" fmla="*/ 3119437 h 3119437"/>
            </a:gdLst>
            <a:ahLst/>
            <a:cxnLst>
              <a:cxn ang="0">
                <a:pos x="connsiteX0" y="connsiteY0"/>
              </a:cxn>
              <a:cxn ang="0">
                <a:pos x="connsiteX1" y="connsiteY1"/>
              </a:cxn>
              <a:cxn ang="0">
                <a:pos x="connsiteX2" y="connsiteY2"/>
              </a:cxn>
              <a:cxn ang="0">
                <a:pos x="connsiteX3" y="connsiteY3"/>
              </a:cxn>
            </a:cxnLst>
            <a:rect l="l" t="t" r="r" b="b"/>
            <a:pathLst>
              <a:path w="2723986" h="3119437">
                <a:moveTo>
                  <a:pt x="0" y="0"/>
                </a:moveTo>
                <a:lnTo>
                  <a:pt x="2723986" y="0"/>
                </a:lnTo>
                <a:lnTo>
                  <a:pt x="2723986" y="3119437"/>
                </a:lnTo>
                <a:lnTo>
                  <a:pt x="0" y="3119437"/>
                </a:lnTo>
                <a:close/>
              </a:path>
            </a:pathLst>
          </a:custGeom>
        </p:spPr>
        <p:txBody>
          <a:bodyPr wrap="square">
            <a:noAutofit/>
          </a:bodyPr>
          <a:lstStyle>
            <a:lvl1pPr>
              <a:defRPr sz="1200"/>
            </a:lvl1pPr>
          </a:lstStyle>
          <a:p>
            <a:r>
              <a:rPr lang="en-US" dirty="0"/>
              <a:t>Picture</a:t>
            </a:r>
          </a:p>
        </p:txBody>
      </p:sp>
      <p:sp>
        <p:nvSpPr>
          <p:cNvPr id="19" name="Picture Placeholder 18">
            <a:extLst>
              <a:ext uri="{FF2B5EF4-FFF2-40B4-BE49-F238E27FC236}">
                <a16:creationId xmlns:a16="http://schemas.microsoft.com/office/drawing/2014/main" id="{FCBCDD81-58EE-4EB2-B887-1BAB3B2EB2FA}"/>
              </a:ext>
            </a:extLst>
          </p:cNvPr>
          <p:cNvSpPr>
            <a:spLocks noGrp="1"/>
          </p:cNvSpPr>
          <p:nvPr>
            <p:ph type="pic" sz="quarter" idx="214" hasCustomPrompt="1"/>
          </p:nvPr>
        </p:nvSpPr>
        <p:spPr>
          <a:xfrm>
            <a:off x="6164100" y="1738313"/>
            <a:ext cx="2723986" cy="1400174"/>
          </a:xfrm>
          <a:custGeom>
            <a:avLst/>
            <a:gdLst>
              <a:gd name="connsiteX0" fmla="*/ 0 w 2723986"/>
              <a:gd name="connsiteY0" fmla="*/ 0 h 1400174"/>
              <a:gd name="connsiteX1" fmla="*/ 2723986 w 2723986"/>
              <a:gd name="connsiteY1" fmla="*/ 0 h 1400174"/>
              <a:gd name="connsiteX2" fmla="*/ 2723986 w 2723986"/>
              <a:gd name="connsiteY2" fmla="*/ 1400174 h 1400174"/>
              <a:gd name="connsiteX3" fmla="*/ 0 w 2723986"/>
              <a:gd name="connsiteY3" fmla="*/ 1400174 h 1400174"/>
            </a:gdLst>
            <a:ahLst/>
            <a:cxnLst>
              <a:cxn ang="0">
                <a:pos x="connsiteX0" y="connsiteY0"/>
              </a:cxn>
              <a:cxn ang="0">
                <a:pos x="connsiteX1" y="connsiteY1"/>
              </a:cxn>
              <a:cxn ang="0">
                <a:pos x="connsiteX2" y="connsiteY2"/>
              </a:cxn>
              <a:cxn ang="0">
                <a:pos x="connsiteX3" y="connsiteY3"/>
              </a:cxn>
            </a:cxnLst>
            <a:rect l="l" t="t" r="r" b="b"/>
            <a:pathLst>
              <a:path w="2723986" h="1400174">
                <a:moveTo>
                  <a:pt x="0" y="0"/>
                </a:moveTo>
                <a:lnTo>
                  <a:pt x="2723986" y="0"/>
                </a:lnTo>
                <a:lnTo>
                  <a:pt x="2723986" y="1400174"/>
                </a:lnTo>
                <a:lnTo>
                  <a:pt x="0" y="1400174"/>
                </a:lnTo>
                <a:close/>
              </a:path>
            </a:pathLst>
          </a:custGeom>
        </p:spPr>
        <p:txBody>
          <a:bodyPr wrap="square">
            <a:noAutofit/>
          </a:bodyPr>
          <a:lstStyle>
            <a:lvl1pPr>
              <a:defRPr sz="1200"/>
            </a:lvl1pPr>
          </a:lstStyle>
          <a:p>
            <a:r>
              <a:rPr lang="en-US" dirty="0"/>
              <a:t>Picture</a:t>
            </a:r>
          </a:p>
        </p:txBody>
      </p:sp>
      <p:sp>
        <p:nvSpPr>
          <p:cNvPr id="17" name="Picture Placeholder 16">
            <a:extLst>
              <a:ext uri="{FF2B5EF4-FFF2-40B4-BE49-F238E27FC236}">
                <a16:creationId xmlns:a16="http://schemas.microsoft.com/office/drawing/2014/main" id="{9CF3EBF6-407F-4B38-B098-82D4D53CC502}"/>
              </a:ext>
            </a:extLst>
          </p:cNvPr>
          <p:cNvSpPr>
            <a:spLocks noGrp="1"/>
          </p:cNvSpPr>
          <p:nvPr>
            <p:ph type="pic" sz="quarter" idx="213" hasCustomPrompt="1"/>
          </p:nvPr>
        </p:nvSpPr>
        <p:spPr>
          <a:xfrm>
            <a:off x="3303914" y="1738315"/>
            <a:ext cx="2723986" cy="4638672"/>
          </a:xfrm>
          <a:custGeom>
            <a:avLst/>
            <a:gdLst>
              <a:gd name="connsiteX0" fmla="*/ 0 w 2723986"/>
              <a:gd name="connsiteY0" fmla="*/ 0 h 4638672"/>
              <a:gd name="connsiteX1" fmla="*/ 2723986 w 2723986"/>
              <a:gd name="connsiteY1" fmla="*/ 0 h 4638672"/>
              <a:gd name="connsiteX2" fmla="*/ 2723986 w 2723986"/>
              <a:gd name="connsiteY2" fmla="*/ 4638672 h 4638672"/>
              <a:gd name="connsiteX3" fmla="*/ 0 w 2723986"/>
              <a:gd name="connsiteY3" fmla="*/ 4638672 h 4638672"/>
            </a:gdLst>
            <a:ahLst/>
            <a:cxnLst>
              <a:cxn ang="0">
                <a:pos x="connsiteX0" y="connsiteY0"/>
              </a:cxn>
              <a:cxn ang="0">
                <a:pos x="connsiteX1" y="connsiteY1"/>
              </a:cxn>
              <a:cxn ang="0">
                <a:pos x="connsiteX2" y="connsiteY2"/>
              </a:cxn>
              <a:cxn ang="0">
                <a:pos x="connsiteX3" y="connsiteY3"/>
              </a:cxn>
            </a:cxnLst>
            <a:rect l="l" t="t" r="r" b="b"/>
            <a:pathLst>
              <a:path w="2723986" h="4638672">
                <a:moveTo>
                  <a:pt x="0" y="0"/>
                </a:moveTo>
                <a:lnTo>
                  <a:pt x="2723986" y="0"/>
                </a:lnTo>
                <a:lnTo>
                  <a:pt x="2723986" y="4638672"/>
                </a:lnTo>
                <a:lnTo>
                  <a:pt x="0" y="4638672"/>
                </a:lnTo>
                <a:close/>
              </a:path>
            </a:pathLst>
          </a:custGeom>
        </p:spPr>
        <p:txBody>
          <a:bodyPr wrap="square">
            <a:noAutofit/>
          </a:bodyPr>
          <a:lstStyle>
            <a:lvl1pPr>
              <a:defRPr sz="1200"/>
            </a:lvl1pPr>
          </a:lstStyle>
          <a:p>
            <a:r>
              <a:rPr lang="en-US" dirty="0"/>
              <a:t>Picture</a:t>
            </a:r>
          </a:p>
        </p:txBody>
      </p:sp>
      <p:sp>
        <p:nvSpPr>
          <p:cNvPr id="15" name="Picture Placeholder 14">
            <a:extLst>
              <a:ext uri="{FF2B5EF4-FFF2-40B4-BE49-F238E27FC236}">
                <a16:creationId xmlns:a16="http://schemas.microsoft.com/office/drawing/2014/main" id="{062436EB-314E-48F8-A65F-D924ACDD4701}"/>
              </a:ext>
            </a:extLst>
          </p:cNvPr>
          <p:cNvSpPr>
            <a:spLocks noGrp="1"/>
          </p:cNvSpPr>
          <p:nvPr>
            <p:ph type="pic" sz="quarter" idx="212" hasCustomPrompt="1"/>
          </p:nvPr>
        </p:nvSpPr>
        <p:spPr>
          <a:xfrm>
            <a:off x="443729" y="1722215"/>
            <a:ext cx="2723986" cy="4654773"/>
          </a:xfrm>
          <a:custGeom>
            <a:avLst/>
            <a:gdLst>
              <a:gd name="connsiteX0" fmla="*/ 0 w 2723986"/>
              <a:gd name="connsiteY0" fmla="*/ 0 h 4654773"/>
              <a:gd name="connsiteX1" fmla="*/ 2723986 w 2723986"/>
              <a:gd name="connsiteY1" fmla="*/ 0 h 4654773"/>
              <a:gd name="connsiteX2" fmla="*/ 2723986 w 2723986"/>
              <a:gd name="connsiteY2" fmla="*/ 4654773 h 4654773"/>
              <a:gd name="connsiteX3" fmla="*/ 0 w 2723986"/>
              <a:gd name="connsiteY3" fmla="*/ 4654773 h 4654773"/>
            </a:gdLst>
            <a:ahLst/>
            <a:cxnLst>
              <a:cxn ang="0">
                <a:pos x="connsiteX0" y="connsiteY0"/>
              </a:cxn>
              <a:cxn ang="0">
                <a:pos x="connsiteX1" y="connsiteY1"/>
              </a:cxn>
              <a:cxn ang="0">
                <a:pos x="connsiteX2" y="connsiteY2"/>
              </a:cxn>
              <a:cxn ang="0">
                <a:pos x="connsiteX3" y="connsiteY3"/>
              </a:cxn>
            </a:cxnLst>
            <a:rect l="l" t="t" r="r" b="b"/>
            <a:pathLst>
              <a:path w="2723986" h="4654773">
                <a:moveTo>
                  <a:pt x="0" y="0"/>
                </a:moveTo>
                <a:lnTo>
                  <a:pt x="2723986" y="0"/>
                </a:lnTo>
                <a:lnTo>
                  <a:pt x="2723986" y="4654773"/>
                </a:lnTo>
                <a:lnTo>
                  <a:pt x="0" y="4654773"/>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F6AF54EE-29E1-477B-8E14-E24225996F07}"/>
              </a:ext>
            </a:extLst>
          </p:cNvPr>
          <p:cNvSpPr>
            <a:spLocks noGrp="1"/>
          </p:cNvSpPr>
          <p:nvPr>
            <p:ph type="dt" sz="half" idx="217"/>
          </p:nvPr>
        </p:nvSpPr>
        <p:spPr/>
        <p:txBody>
          <a:bodyPr/>
          <a:lstStyle/>
          <a:p>
            <a:fld id="{7F0EAEE2-B697-4996-9AB6-B2AC608AD820}" type="datetime4">
              <a:rPr lang="de-DE" smtClean="0"/>
              <a:t>25. Juli 2021</a:t>
            </a:fld>
            <a:endParaRPr lang="de-DE"/>
          </a:p>
        </p:txBody>
      </p:sp>
      <p:sp>
        <p:nvSpPr>
          <p:cNvPr id="6" name="Foliennummernplatzhalter 5">
            <a:extLst>
              <a:ext uri="{FF2B5EF4-FFF2-40B4-BE49-F238E27FC236}">
                <a16:creationId xmlns:a16="http://schemas.microsoft.com/office/drawing/2014/main" id="{17923501-9190-4848-810B-BF5AAAD3E347}"/>
              </a:ext>
            </a:extLst>
          </p:cNvPr>
          <p:cNvSpPr>
            <a:spLocks noGrp="1"/>
          </p:cNvSpPr>
          <p:nvPr>
            <p:ph type="sldNum" sz="quarter" idx="218"/>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2592064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32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102E701-07A7-4A11-BC02-74B13ABB65ED}"/>
              </a:ext>
            </a:extLst>
          </p:cNvPr>
          <p:cNvSpPr>
            <a:spLocks noGrp="1"/>
          </p:cNvSpPr>
          <p:nvPr>
            <p:ph type="pic" sz="quarter" idx="212" hasCustomPrompt="1"/>
          </p:nvPr>
        </p:nvSpPr>
        <p:spPr>
          <a:xfrm>
            <a:off x="464141" y="1766433"/>
            <a:ext cx="11263721" cy="2022472"/>
          </a:xfrm>
          <a:custGeom>
            <a:avLst/>
            <a:gdLst>
              <a:gd name="connsiteX0" fmla="*/ 0 w 11263721"/>
              <a:gd name="connsiteY0" fmla="*/ 0 h 2022472"/>
              <a:gd name="connsiteX1" fmla="*/ 11263721 w 11263721"/>
              <a:gd name="connsiteY1" fmla="*/ 0 h 2022472"/>
              <a:gd name="connsiteX2" fmla="*/ 11263721 w 11263721"/>
              <a:gd name="connsiteY2" fmla="*/ 2022472 h 2022472"/>
              <a:gd name="connsiteX3" fmla="*/ 0 w 11263721"/>
              <a:gd name="connsiteY3" fmla="*/ 2022472 h 2022472"/>
            </a:gdLst>
            <a:ahLst/>
            <a:cxnLst>
              <a:cxn ang="0">
                <a:pos x="connsiteX0" y="connsiteY0"/>
              </a:cxn>
              <a:cxn ang="0">
                <a:pos x="connsiteX1" y="connsiteY1"/>
              </a:cxn>
              <a:cxn ang="0">
                <a:pos x="connsiteX2" y="connsiteY2"/>
              </a:cxn>
              <a:cxn ang="0">
                <a:pos x="connsiteX3" y="connsiteY3"/>
              </a:cxn>
            </a:cxnLst>
            <a:rect l="l" t="t" r="r" b="b"/>
            <a:pathLst>
              <a:path w="11263721" h="2022472">
                <a:moveTo>
                  <a:pt x="0" y="0"/>
                </a:moveTo>
                <a:lnTo>
                  <a:pt x="11263721" y="0"/>
                </a:lnTo>
                <a:lnTo>
                  <a:pt x="11263721" y="2022472"/>
                </a:lnTo>
                <a:lnTo>
                  <a:pt x="0" y="2022472"/>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0D48C6AD-5B79-48B5-9DBF-18E7FBA2F592}"/>
              </a:ext>
            </a:extLst>
          </p:cNvPr>
          <p:cNvSpPr>
            <a:spLocks noGrp="1"/>
          </p:cNvSpPr>
          <p:nvPr>
            <p:ph type="dt" sz="half" idx="213"/>
          </p:nvPr>
        </p:nvSpPr>
        <p:spPr/>
        <p:txBody>
          <a:bodyPr/>
          <a:lstStyle/>
          <a:p>
            <a:fld id="{62546B1B-AA55-4C9B-887A-18EFA05E72DC}" type="datetime4">
              <a:rPr lang="de-DE" smtClean="0"/>
              <a:t>25. Juli 2021</a:t>
            </a:fld>
            <a:endParaRPr lang="de-DE"/>
          </a:p>
        </p:txBody>
      </p:sp>
      <p:sp>
        <p:nvSpPr>
          <p:cNvPr id="6" name="Foliennummernplatzhalter 5">
            <a:extLst>
              <a:ext uri="{FF2B5EF4-FFF2-40B4-BE49-F238E27FC236}">
                <a16:creationId xmlns:a16="http://schemas.microsoft.com/office/drawing/2014/main" id="{6BAD6578-70DB-4CF6-86B9-E49A61ACB2E2}"/>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36745824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33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7F9610B-55E4-4255-90E7-FD1C3CCF59D4}"/>
              </a:ext>
            </a:extLst>
          </p:cNvPr>
          <p:cNvSpPr>
            <a:spLocks noGrp="1"/>
          </p:cNvSpPr>
          <p:nvPr>
            <p:ph type="pic" sz="quarter" idx="212" hasCustomPrompt="1"/>
          </p:nvPr>
        </p:nvSpPr>
        <p:spPr>
          <a:xfrm>
            <a:off x="6014376" y="3085334"/>
            <a:ext cx="5433277" cy="3276916"/>
          </a:xfrm>
          <a:custGeom>
            <a:avLst/>
            <a:gdLst>
              <a:gd name="connsiteX0" fmla="*/ 0 w 5433277"/>
              <a:gd name="connsiteY0" fmla="*/ 0 h 3276916"/>
              <a:gd name="connsiteX1" fmla="*/ 5433277 w 5433277"/>
              <a:gd name="connsiteY1" fmla="*/ 0 h 3276916"/>
              <a:gd name="connsiteX2" fmla="*/ 5433277 w 5433277"/>
              <a:gd name="connsiteY2" fmla="*/ 3276916 h 3276916"/>
              <a:gd name="connsiteX3" fmla="*/ 0 w 5433277"/>
              <a:gd name="connsiteY3" fmla="*/ 3276916 h 3276916"/>
            </a:gdLst>
            <a:ahLst/>
            <a:cxnLst>
              <a:cxn ang="0">
                <a:pos x="connsiteX0" y="connsiteY0"/>
              </a:cxn>
              <a:cxn ang="0">
                <a:pos x="connsiteX1" y="connsiteY1"/>
              </a:cxn>
              <a:cxn ang="0">
                <a:pos x="connsiteX2" y="connsiteY2"/>
              </a:cxn>
              <a:cxn ang="0">
                <a:pos x="connsiteX3" y="connsiteY3"/>
              </a:cxn>
            </a:cxnLst>
            <a:rect l="l" t="t" r="r" b="b"/>
            <a:pathLst>
              <a:path w="5433277" h="3276916">
                <a:moveTo>
                  <a:pt x="0" y="0"/>
                </a:moveTo>
                <a:lnTo>
                  <a:pt x="5433277" y="0"/>
                </a:lnTo>
                <a:lnTo>
                  <a:pt x="5433277" y="3276916"/>
                </a:lnTo>
                <a:lnTo>
                  <a:pt x="0" y="3276916"/>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E5C7D30B-A9AB-4DC1-89F0-ECC1AEFB8053}"/>
              </a:ext>
            </a:extLst>
          </p:cNvPr>
          <p:cNvSpPr>
            <a:spLocks noGrp="1"/>
          </p:cNvSpPr>
          <p:nvPr>
            <p:ph type="dt" sz="half" idx="213"/>
          </p:nvPr>
        </p:nvSpPr>
        <p:spPr/>
        <p:txBody>
          <a:bodyPr/>
          <a:lstStyle/>
          <a:p>
            <a:fld id="{8059DF19-E6CD-413D-B802-0D01F0F2F9A6}" type="datetime4">
              <a:rPr lang="de-DE" smtClean="0"/>
              <a:t>25. Juli 2021</a:t>
            </a:fld>
            <a:endParaRPr lang="de-DE"/>
          </a:p>
        </p:txBody>
      </p:sp>
      <p:sp>
        <p:nvSpPr>
          <p:cNvPr id="7" name="Foliennummernplatzhalter 6">
            <a:extLst>
              <a:ext uri="{FF2B5EF4-FFF2-40B4-BE49-F238E27FC236}">
                <a16:creationId xmlns:a16="http://schemas.microsoft.com/office/drawing/2014/main" id="{05E4AB40-4841-45E6-BE5F-0D600DE634EC}"/>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2912229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34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77A14EE-8166-4E61-AE9B-90EFDB08CA47}"/>
              </a:ext>
            </a:extLst>
          </p:cNvPr>
          <p:cNvSpPr>
            <a:spLocks noGrp="1"/>
          </p:cNvSpPr>
          <p:nvPr>
            <p:ph type="pic" sz="quarter" idx="212" hasCustomPrompt="1"/>
          </p:nvPr>
        </p:nvSpPr>
        <p:spPr>
          <a:xfrm>
            <a:off x="7439223" y="4180473"/>
            <a:ext cx="3829109" cy="1504121"/>
          </a:xfrm>
          <a:custGeom>
            <a:avLst/>
            <a:gdLst>
              <a:gd name="connsiteX0" fmla="*/ 0 w 3829109"/>
              <a:gd name="connsiteY0" fmla="*/ 0 h 1504121"/>
              <a:gd name="connsiteX1" fmla="*/ 3829109 w 3829109"/>
              <a:gd name="connsiteY1" fmla="*/ 0 h 1504121"/>
              <a:gd name="connsiteX2" fmla="*/ 3829109 w 3829109"/>
              <a:gd name="connsiteY2" fmla="*/ 1504121 h 1504121"/>
              <a:gd name="connsiteX3" fmla="*/ 0 w 3829109"/>
              <a:gd name="connsiteY3" fmla="*/ 1504121 h 1504121"/>
            </a:gdLst>
            <a:ahLst/>
            <a:cxnLst>
              <a:cxn ang="0">
                <a:pos x="connsiteX0" y="connsiteY0"/>
              </a:cxn>
              <a:cxn ang="0">
                <a:pos x="connsiteX1" y="connsiteY1"/>
              </a:cxn>
              <a:cxn ang="0">
                <a:pos x="connsiteX2" y="connsiteY2"/>
              </a:cxn>
              <a:cxn ang="0">
                <a:pos x="connsiteX3" y="connsiteY3"/>
              </a:cxn>
            </a:cxnLst>
            <a:rect l="l" t="t" r="r" b="b"/>
            <a:pathLst>
              <a:path w="3829109" h="1504121">
                <a:moveTo>
                  <a:pt x="0" y="0"/>
                </a:moveTo>
                <a:lnTo>
                  <a:pt x="3829109" y="0"/>
                </a:lnTo>
                <a:lnTo>
                  <a:pt x="3829109" y="1504121"/>
                </a:lnTo>
                <a:lnTo>
                  <a:pt x="0" y="1504121"/>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AD5957BC-B53A-4F37-82E2-2FFA9285EBD8}"/>
              </a:ext>
            </a:extLst>
          </p:cNvPr>
          <p:cNvSpPr>
            <a:spLocks noGrp="1"/>
          </p:cNvSpPr>
          <p:nvPr>
            <p:ph type="dt" sz="half" idx="213"/>
          </p:nvPr>
        </p:nvSpPr>
        <p:spPr/>
        <p:txBody>
          <a:bodyPr/>
          <a:lstStyle/>
          <a:p>
            <a:fld id="{FD6C0267-61AC-4BEC-B42A-4CAC221261AF}" type="datetime4">
              <a:rPr lang="de-DE" smtClean="0"/>
              <a:t>25. Juli 2021</a:t>
            </a:fld>
            <a:endParaRPr lang="de-DE"/>
          </a:p>
        </p:txBody>
      </p:sp>
      <p:sp>
        <p:nvSpPr>
          <p:cNvPr id="6" name="Foliennummernplatzhalter 5">
            <a:extLst>
              <a:ext uri="{FF2B5EF4-FFF2-40B4-BE49-F238E27FC236}">
                <a16:creationId xmlns:a16="http://schemas.microsoft.com/office/drawing/2014/main" id="{B1756551-05AB-4710-84D7-4923DD7D03D3}"/>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32948844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36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D8AA8FC-68F1-4EED-9202-7165A9AC87B7}"/>
              </a:ext>
            </a:extLst>
          </p:cNvPr>
          <p:cNvSpPr>
            <a:spLocks noGrp="1"/>
          </p:cNvSpPr>
          <p:nvPr>
            <p:ph type="pic" sz="quarter" idx="212" hasCustomPrompt="1"/>
          </p:nvPr>
        </p:nvSpPr>
        <p:spPr>
          <a:xfrm>
            <a:off x="3520726" y="2436255"/>
            <a:ext cx="4838522" cy="3527958"/>
          </a:xfrm>
          <a:custGeom>
            <a:avLst/>
            <a:gdLst>
              <a:gd name="connsiteX0" fmla="*/ 224 w 4838522"/>
              <a:gd name="connsiteY0" fmla="*/ 0 h 3527958"/>
              <a:gd name="connsiteX1" fmla="*/ 8288 w 4838522"/>
              <a:gd name="connsiteY1" fmla="*/ 0 h 3527958"/>
              <a:gd name="connsiteX2" fmla="*/ 194661 w 4838522"/>
              <a:gd name="connsiteY2" fmla="*/ 0 h 3527958"/>
              <a:gd name="connsiteX3" fmla="*/ 582863 w 4838522"/>
              <a:gd name="connsiteY3" fmla="*/ 0 h 3527958"/>
              <a:gd name="connsiteX4" fmla="*/ 1114428 w 4838522"/>
              <a:gd name="connsiteY4" fmla="*/ 0 h 3527958"/>
              <a:gd name="connsiteX5" fmla="*/ 1730668 w 4838522"/>
              <a:gd name="connsiteY5" fmla="*/ 0 h 3527958"/>
              <a:gd name="connsiteX6" fmla="*/ 2372892 w 4838522"/>
              <a:gd name="connsiteY6" fmla="*/ 0 h 3527958"/>
              <a:gd name="connsiteX7" fmla="*/ 2982411 w 4838522"/>
              <a:gd name="connsiteY7" fmla="*/ 0 h 3527958"/>
              <a:gd name="connsiteX8" fmla="*/ 3500536 w 4838522"/>
              <a:gd name="connsiteY8" fmla="*/ 0 h 3527958"/>
              <a:gd name="connsiteX9" fmla="*/ 3868578 w 4838522"/>
              <a:gd name="connsiteY9" fmla="*/ 0 h 3527958"/>
              <a:gd name="connsiteX10" fmla="*/ 4027846 w 4838522"/>
              <a:gd name="connsiteY10" fmla="*/ 0 h 3527958"/>
              <a:gd name="connsiteX11" fmla="*/ 4351310 w 4838522"/>
              <a:gd name="connsiteY11" fmla="*/ 163 h 3527958"/>
              <a:gd name="connsiteX12" fmla="*/ 4830234 w 4838522"/>
              <a:gd name="connsiteY12" fmla="*/ 163 h 3527958"/>
              <a:gd name="connsiteX13" fmla="*/ 4830458 w 4838522"/>
              <a:gd name="connsiteY13" fmla="*/ 347569 h 3527958"/>
              <a:gd name="connsiteX14" fmla="*/ 4830682 w 4838522"/>
              <a:gd name="connsiteY14" fmla="*/ 805877 h 3527958"/>
              <a:gd name="connsiteX15" fmla="*/ 4831578 w 4838522"/>
              <a:gd name="connsiteY15" fmla="*/ 1237889 h 3527958"/>
              <a:gd name="connsiteX16" fmla="*/ 4832922 w 4838522"/>
              <a:gd name="connsiteY16" fmla="*/ 1662224 h 3527958"/>
              <a:gd name="connsiteX17" fmla="*/ 4834042 w 4838522"/>
              <a:gd name="connsiteY17" fmla="*/ 2088029 h 3527958"/>
              <a:gd name="connsiteX18" fmla="*/ 4835610 w 4838522"/>
              <a:gd name="connsiteY18" fmla="*/ 2513180 h 3527958"/>
              <a:gd name="connsiteX19" fmla="*/ 4836954 w 4838522"/>
              <a:gd name="connsiteY19" fmla="*/ 2948622 h 3527958"/>
              <a:gd name="connsiteX20" fmla="*/ 4838074 w 4838522"/>
              <a:gd name="connsiteY20" fmla="*/ 3366913 h 3527958"/>
              <a:gd name="connsiteX21" fmla="*/ 4838522 w 4838522"/>
              <a:gd name="connsiteY21" fmla="*/ 3527958 h 3527958"/>
              <a:gd name="connsiteX22" fmla="*/ 0 w 4838522"/>
              <a:gd name="connsiteY22" fmla="*/ 3527958 h 3527958"/>
              <a:gd name="connsiteX23" fmla="*/ 0 w 4838522"/>
              <a:gd name="connsiteY23" fmla="*/ 3509992 h 3527958"/>
              <a:gd name="connsiteX24" fmla="*/ 0 w 4838522"/>
              <a:gd name="connsiteY24" fmla="*/ 3070467 h 3527958"/>
              <a:gd name="connsiteX25" fmla="*/ 0 w 4838522"/>
              <a:gd name="connsiteY25" fmla="*/ 2460587 h 3527958"/>
              <a:gd name="connsiteX26" fmla="*/ 224 w 4838522"/>
              <a:gd name="connsiteY26" fmla="*/ 2138988 h 3527958"/>
              <a:gd name="connsiteX27" fmla="*/ 224 w 4838522"/>
              <a:gd name="connsiteY27" fmla="*/ 1921104 h 3527958"/>
              <a:gd name="connsiteX28" fmla="*/ 224 w 4838522"/>
              <a:gd name="connsiteY28" fmla="*/ 1398934 h 3527958"/>
              <a:gd name="connsiteX29" fmla="*/ 224 w 4838522"/>
              <a:gd name="connsiteY29" fmla="*/ 763248 h 3527958"/>
              <a:gd name="connsiteX30" fmla="*/ 224 w 4838522"/>
              <a:gd name="connsiteY30" fmla="*/ 226214 h 3527958"/>
              <a:gd name="connsiteX31" fmla="*/ 224 w 4838522"/>
              <a:gd name="connsiteY31" fmla="*/ 0 h 352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838522" h="3527958">
                <a:moveTo>
                  <a:pt x="224" y="0"/>
                </a:moveTo>
                <a:cubicBezTo>
                  <a:pt x="2912" y="0"/>
                  <a:pt x="5601" y="0"/>
                  <a:pt x="8288" y="0"/>
                </a:cubicBezTo>
                <a:cubicBezTo>
                  <a:pt x="70338" y="0"/>
                  <a:pt x="132612" y="0"/>
                  <a:pt x="194661" y="0"/>
                </a:cubicBezTo>
                <a:cubicBezTo>
                  <a:pt x="323912" y="0"/>
                  <a:pt x="453388" y="0"/>
                  <a:pt x="582863" y="0"/>
                </a:cubicBezTo>
                <a:cubicBezTo>
                  <a:pt x="760051" y="0"/>
                  <a:pt x="937240" y="0"/>
                  <a:pt x="1114428" y="0"/>
                </a:cubicBezTo>
                <a:cubicBezTo>
                  <a:pt x="1319841" y="0"/>
                  <a:pt x="1525255" y="0"/>
                  <a:pt x="1730668" y="0"/>
                </a:cubicBezTo>
                <a:cubicBezTo>
                  <a:pt x="1944817" y="0"/>
                  <a:pt x="2158967" y="0"/>
                  <a:pt x="2372892" y="0"/>
                </a:cubicBezTo>
                <a:cubicBezTo>
                  <a:pt x="2576065" y="0"/>
                  <a:pt x="2779238" y="0"/>
                  <a:pt x="2982411" y="0"/>
                </a:cubicBezTo>
                <a:cubicBezTo>
                  <a:pt x="3155120" y="0"/>
                  <a:pt x="3327828" y="0"/>
                  <a:pt x="3500536" y="0"/>
                </a:cubicBezTo>
                <a:cubicBezTo>
                  <a:pt x="3623291" y="0"/>
                  <a:pt x="3745823" y="0"/>
                  <a:pt x="3868578" y="0"/>
                </a:cubicBezTo>
                <a:cubicBezTo>
                  <a:pt x="3921667" y="0"/>
                  <a:pt x="3974756" y="0"/>
                  <a:pt x="4027846" y="0"/>
                </a:cubicBezTo>
                <a:cubicBezTo>
                  <a:pt x="4135592" y="0"/>
                  <a:pt x="4243339" y="163"/>
                  <a:pt x="4351310" y="163"/>
                </a:cubicBezTo>
                <a:cubicBezTo>
                  <a:pt x="4510802" y="163"/>
                  <a:pt x="4670518" y="163"/>
                  <a:pt x="4830234" y="163"/>
                </a:cubicBezTo>
                <a:cubicBezTo>
                  <a:pt x="4830234" y="115965"/>
                  <a:pt x="4830458" y="231767"/>
                  <a:pt x="4830458" y="347569"/>
                </a:cubicBezTo>
                <a:cubicBezTo>
                  <a:pt x="4830458" y="500284"/>
                  <a:pt x="4830682" y="653162"/>
                  <a:pt x="4830682" y="805877"/>
                </a:cubicBezTo>
                <a:cubicBezTo>
                  <a:pt x="4830682" y="949936"/>
                  <a:pt x="4831354" y="1093830"/>
                  <a:pt x="4831578" y="1237889"/>
                </a:cubicBezTo>
                <a:cubicBezTo>
                  <a:pt x="4832026" y="1379334"/>
                  <a:pt x="4832474" y="1520779"/>
                  <a:pt x="4832922" y="1662224"/>
                </a:cubicBezTo>
                <a:cubicBezTo>
                  <a:pt x="4833146" y="1804159"/>
                  <a:pt x="4833818" y="1946094"/>
                  <a:pt x="4834042" y="2088029"/>
                </a:cubicBezTo>
                <a:cubicBezTo>
                  <a:pt x="4834490" y="2229800"/>
                  <a:pt x="4834714" y="2371572"/>
                  <a:pt x="4835610" y="2513180"/>
                </a:cubicBezTo>
                <a:cubicBezTo>
                  <a:pt x="4836282" y="2658382"/>
                  <a:pt x="4836506" y="2803420"/>
                  <a:pt x="4836954" y="2948622"/>
                </a:cubicBezTo>
                <a:cubicBezTo>
                  <a:pt x="4837178" y="3088107"/>
                  <a:pt x="4837850" y="3227428"/>
                  <a:pt x="4838074" y="3366913"/>
                </a:cubicBezTo>
                <a:cubicBezTo>
                  <a:pt x="4838298" y="3420486"/>
                  <a:pt x="4838298" y="3474222"/>
                  <a:pt x="4838522" y="3527958"/>
                </a:cubicBezTo>
                <a:lnTo>
                  <a:pt x="0" y="3527958"/>
                </a:lnTo>
                <a:cubicBezTo>
                  <a:pt x="0" y="3521915"/>
                  <a:pt x="0" y="3516035"/>
                  <a:pt x="0" y="3509992"/>
                </a:cubicBezTo>
                <a:cubicBezTo>
                  <a:pt x="0" y="3363483"/>
                  <a:pt x="0" y="3216975"/>
                  <a:pt x="0" y="3070467"/>
                </a:cubicBezTo>
                <a:cubicBezTo>
                  <a:pt x="0" y="2867119"/>
                  <a:pt x="0" y="2663772"/>
                  <a:pt x="0" y="2460587"/>
                </a:cubicBezTo>
                <a:cubicBezTo>
                  <a:pt x="0" y="2353279"/>
                  <a:pt x="0" y="2246133"/>
                  <a:pt x="224" y="2138988"/>
                </a:cubicBezTo>
                <a:cubicBezTo>
                  <a:pt x="448" y="2066306"/>
                  <a:pt x="224" y="1993623"/>
                  <a:pt x="224" y="1921104"/>
                </a:cubicBezTo>
                <a:cubicBezTo>
                  <a:pt x="224" y="1746993"/>
                  <a:pt x="224" y="1572881"/>
                  <a:pt x="224" y="1398934"/>
                </a:cubicBezTo>
                <a:cubicBezTo>
                  <a:pt x="224" y="1186929"/>
                  <a:pt x="224" y="975089"/>
                  <a:pt x="224" y="763248"/>
                </a:cubicBezTo>
                <a:cubicBezTo>
                  <a:pt x="224" y="584237"/>
                  <a:pt x="224" y="405225"/>
                  <a:pt x="224" y="226214"/>
                </a:cubicBezTo>
                <a:cubicBezTo>
                  <a:pt x="224" y="150755"/>
                  <a:pt x="224" y="75459"/>
                  <a:pt x="224" y="0"/>
                </a:cubicBez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08E9FF89-66F3-4478-8BF9-907F09970400}"/>
              </a:ext>
            </a:extLst>
          </p:cNvPr>
          <p:cNvSpPr>
            <a:spLocks noGrp="1"/>
          </p:cNvSpPr>
          <p:nvPr>
            <p:ph type="dt" sz="half" idx="213"/>
          </p:nvPr>
        </p:nvSpPr>
        <p:spPr/>
        <p:txBody>
          <a:bodyPr/>
          <a:lstStyle/>
          <a:p>
            <a:fld id="{1241F50D-4C6C-4E63-98EB-C643F32A4A25}" type="datetime4">
              <a:rPr lang="de-DE" smtClean="0"/>
              <a:t>25. Juli 2021</a:t>
            </a:fld>
            <a:endParaRPr lang="de-DE"/>
          </a:p>
        </p:txBody>
      </p:sp>
      <p:sp>
        <p:nvSpPr>
          <p:cNvPr id="7" name="Foliennummernplatzhalter 6">
            <a:extLst>
              <a:ext uri="{FF2B5EF4-FFF2-40B4-BE49-F238E27FC236}">
                <a16:creationId xmlns:a16="http://schemas.microsoft.com/office/drawing/2014/main" id="{57F3002E-3604-425E-9001-16EC067D6677}"/>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42859706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37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EFD8818-699A-4EE6-8DA1-FDA0A602F1C9}"/>
              </a:ext>
            </a:extLst>
          </p:cNvPr>
          <p:cNvSpPr>
            <a:spLocks noGrp="1"/>
          </p:cNvSpPr>
          <p:nvPr>
            <p:ph type="pic" sz="quarter" idx="212" hasCustomPrompt="1"/>
          </p:nvPr>
        </p:nvSpPr>
        <p:spPr>
          <a:xfrm>
            <a:off x="1130250" y="2220350"/>
            <a:ext cx="6531429" cy="3557028"/>
          </a:xfrm>
          <a:custGeom>
            <a:avLst/>
            <a:gdLst>
              <a:gd name="connsiteX0" fmla="*/ 0 w 6531429"/>
              <a:gd name="connsiteY0" fmla="*/ 0 h 3557028"/>
              <a:gd name="connsiteX1" fmla="*/ 6531429 w 6531429"/>
              <a:gd name="connsiteY1" fmla="*/ 0 h 3557028"/>
              <a:gd name="connsiteX2" fmla="*/ 6531429 w 6531429"/>
              <a:gd name="connsiteY2" fmla="*/ 3557028 h 3557028"/>
              <a:gd name="connsiteX3" fmla="*/ 0 w 6531429"/>
              <a:gd name="connsiteY3" fmla="*/ 3557028 h 3557028"/>
            </a:gdLst>
            <a:ahLst/>
            <a:cxnLst>
              <a:cxn ang="0">
                <a:pos x="connsiteX0" y="connsiteY0"/>
              </a:cxn>
              <a:cxn ang="0">
                <a:pos x="connsiteX1" y="connsiteY1"/>
              </a:cxn>
              <a:cxn ang="0">
                <a:pos x="connsiteX2" y="connsiteY2"/>
              </a:cxn>
              <a:cxn ang="0">
                <a:pos x="connsiteX3" y="connsiteY3"/>
              </a:cxn>
            </a:cxnLst>
            <a:rect l="l" t="t" r="r" b="b"/>
            <a:pathLst>
              <a:path w="6531429" h="3557028">
                <a:moveTo>
                  <a:pt x="0" y="0"/>
                </a:moveTo>
                <a:lnTo>
                  <a:pt x="6531429" y="0"/>
                </a:lnTo>
                <a:lnTo>
                  <a:pt x="6531429" y="3557028"/>
                </a:lnTo>
                <a:lnTo>
                  <a:pt x="0" y="3557028"/>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23847065-4691-44A2-83CE-385202D739F9}"/>
              </a:ext>
            </a:extLst>
          </p:cNvPr>
          <p:cNvSpPr>
            <a:spLocks noGrp="1"/>
          </p:cNvSpPr>
          <p:nvPr>
            <p:ph type="dt" sz="half" idx="213"/>
          </p:nvPr>
        </p:nvSpPr>
        <p:spPr/>
        <p:txBody>
          <a:bodyPr/>
          <a:lstStyle/>
          <a:p>
            <a:fld id="{154261B4-AEF4-4C62-8486-1FEBF23F640F}" type="datetime4">
              <a:rPr lang="de-DE" smtClean="0"/>
              <a:t>25. Juli 2021</a:t>
            </a:fld>
            <a:endParaRPr lang="de-DE"/>
          </a:p>
        </p:txBody>
      </p:sp>
      <p:sp>
        <p:nvSpPr>
          <p:cNvPr id="6" name="Foliennummernplatzhalter 5">
            <a:extLst>
              <a:ext uri="{FF2B5EF4-FFF2-40B4-BE49-F238E27FC236}">
                <a16:creationId xmlns:a16="http://schemas.microsoft.com/office/drawing/2014/main" id="{4D9E355C-4221-4713-BCE5-02BB2C6C33C7}"/>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34791936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38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E4DB57-24DB-4DB8-8910-5AF9D883C51D}"/>
              </a:ext>
            </a:extLst>
          </p:cNvPr>
          <p:cNvSpPr>
            <a:spLocks noGrp="1"/>
          </p:cNvSpPr>
          <p:nvPr>
            <p:ph type="pic" sz="quarter" idx="212" hasCustomPrompt="1"/>
          </p:nvPr>
        </p:nvSpPr>
        <p:spPr>
          <a:xfrm>
            <a:off x="1043462" y="975625"/>
            <a:ext cx="5022574" cy="5022574"/>
          </a:xfrm>
          <a:custGeom>
            <a:avLst/>
            <a:gdLst>
              <a:gd name="connsiteX0" fmla="*/ 2511287 w 5022574"/>
              <a:gd name="connsiteY0" fmla="*/ 0 h 5022574"/>
              <a:gd name="connsiteX1" fmla="*/ 5022574 w 5022574"/>
              <a:gd name="connsiteY1" fmla="*/ 2511287 h 5022574"/>
              <a:gd name="connsiteX2" fmla="*/ 2511287 w 5022574"/>
              <a:gd name="connsiteY2" fmla="*/ 5022574 h 5022574"/>
              <a:gd name="connsiteX3" fmla="*/ 0 w 5022574"/>
              <a:gd name="connsiteY3" fmla="*/ 2511287 h 5022574"/>
              <a:gd name="connsiteX4" fmla="*/ 2511287 w 5022574"/>
              <a:gd name="connsiteY4" fmla="*/ 0 h 5022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2574" h="5022574">
                <a:moveTo>
                  <a:pt x="2511287" y="0"/>
                </a:moveTo>
                <a:cubicBezTo>
                  <a:pt x="3898233" y="0"/>
                  <a:pt x="5022574" y="1124341"/>
                  <a:pt x="5022574" y="2511287"/>
                </a:cubicBezTo>
                <a:cubicBezTo>
                  <a:pt x="5022574" y="3898233"/>
                  <a:pt x="3898233" y="5022574"/>
                  <a:pt x="2511287" y="5022574"/>
                </a:cubicBezTo>
                <a:cubicBezTo>
                  <a:pt x="1124341" y="5022574"/>
                  <a:pt x="0" y="3898233"/>
                  <a:pt x="0" y="2511287"/>
                </a:cubicBezTo>
                <a:cubicBezTo>
                  <a:pt x="0" y="1124341"/>
                  <a:pt x="1124341" y="0"/>
                  <a:pt x="2511287" y="0"/>
                </a:cubicBez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8579B821-BE40-4FB8-A0B2-FA72BD236F49}"/>
              </a:ext>
            </a:extLst>
          </p:cNvPr>
          <p:cNvSpPr>
            <a:spLocks noGrp="1"/>
          </p:cNvSpPr>
          <p:nvPr>
            <p:ph type="dt" sz="half" idx="213"/>
          </p:nvPr>
        </p:nvSpPr>
        <p:spPr/>
        <p:txBody>
          <a:bodyPr/>
          <a:lstStyle/>
          <a:p>
            <a:fld id="{CC32C888-7D1E-40D8-85A4-DA3B4FF3C9FF}" type="datetime4">
              <a:rPr lang="de-DE" smtClean="0"/>
              <a:t>25. Juli 2021</a:t>
            </a:fld>
            <a:endParaRPr lang="de-DE"/>
          </a:p>
        </p:txBody>
      </p:sp>
      <p:sp>
        <p:nvSpPr>
          <p:cNvPr id="7" name="Foliennummernplatzhalter 6">
            <a:extLst>
              <a:ext uri="{FF2B5EF4-FFF2-40B4-BE49-F238E27FC236}">
                <a16:creationId xmlns:a16="http://schemas.microsoft.com/office/drawing/2014/main" id="{E491E83A-76C7-4AA9-B213-4AD5F2CEA293}"/>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2428061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39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58BCEB5-46C9-4205-AFB6-F8D16758D610}"/>
              </a:ext>
            </a:extLst>
          </p:cNvPr>
          <p:cNvSpPr>
            <a:spLocks noGrp="1"/>
          </p:cNvSpPr>
          <p:nvPr>
            <p:ph type="pic" sz="quarter" idx="212" hasCustomPrompt="1"/>
          </p:nvPr>
        </p:nvSpPr>
        <p:spPr>
          <a:xfrm>
            <a:off x="653594" y="1951038"/>
            <a:ext cx="4513492" cy="4270254"/>
          </a:xfrm>
          <a:custGeom>
            <a:avLst/>
            <a:gdLst>
              <a:gd name="connsiteX0" fmla="*/ 0 w 4513492"/>
              <a:gd name="connsiteY0" fmla="*/ 0 h 4270254"/>
              <a:gd name="connsiteX1" fmla="*/ 4513492 w 4513492"/>
              <a:gd name="connsiteY1" fmla="*/ 0 h 4270254"/>
              <a:gd name="connsiteX2" fmla="*/ 4513492 w 4513492"/>
              <a:gd name="connsiteY2" fmla="*/ 4270254 h 4270254"/>
              <a:gd name="connsiteX3" fmla="*/ 0 w 4513492"/>
              <a:gd name="connsiteY3" fmla="*/ 4270254 h 4270254"/>
            </a:gdLst>
            <a:ahLst/>
            <a:cxnLst>
              <a:cxn ang="0">
                <a:pos x="connsiteX0" y="connsiteY0"/>
              </a:cxn>
              <a:cxn ang="0">
                <a:pos x="connsiteX1" y="connsiteY1"/>
              </a:cxn>
              <a:cxn ang="0">
                <a:pos x="connsiteX2" y="connsiteY2"/>
              </a:cxn>
              <a:cxn ang="0">
                <a:pos x="connsiteX3" y="connsiteY3"/>
              </a:cxn>
            </a:cxnLst>
            <a:rect l="l" t="t" r="r" b="b"/>
            <a:pathLst>
              <a:path w="4513492" h="4270254">
                <a:moveTo>
                  <a:pt x="0" y="0"/>
                </a:moveTo>
                <a:lnTo>
                  <a:pt x="4513492" y="0"/>
                </a:lnTo>
                <a:lnTo>
                  <a:pt x="4513492" y="4270254"/>
                </a:lnTo>
                <a:lnTo>
                  <a:pt x="0" y="4270254"/>
                </a:lnTo>
                <a:close/>
              </a:path>
            </a:pathLst>
          </a:custGeom>
        </p:spPr>
        <p:txBody>
          <a:bodyPr wrap="square">
            <a:noAutofit/>
          </a:bodyPr>
          <a:lstStyle>
            <a:lvl1pPr>
              <a:defRPr sz="1200"/>
            </a:lvl1pPr>
          </a:lstStyle>
          <a:p>
            <a:r>
              <a:rPr lang="en-US" dirty="0"/>
              <a:t>Picture</a:t>
            </a:r>
          </a:p>
        </p:txBody>
      </p:sp>
      <p:sp>
        <p:nvSpPr>
          <p:cNvPr id="10" name="Picture Placeholder 9">
            <a:extLst>
              <a:ext uri="{FF2B5EF4-FFF2-40B4-BE49-F238E27FC236}">
                <a16:creationId xmlns:a16="http://schemas.microsoft.com/office/drawing/2014/main" id="{0A9DA2F4-FDB1-47D8-A45E-29F0B259730E}"/>
              </a:ext>
            </a:extLst>
          </p:cNvPr>
          <p:cNvSpPr>
            <a:spLocks noGrp="1"/>
          </p:cNvSpPr>
          <p:nvPr>
            <p:ph type="pic" sz="quarter" idx="213" hasCustomPrompt="1"/>
          </p:nvPr>
        </p:nvSpPr>
        <p:spPr>
          <a:xfrm>
            <a:off x="5601742" y="3184753"/>
            <a:ext cx="5702799" cy="2204582"/>
          </a:xfrm>
          <a:custGeom>
            <a:avLst/>
            <a:gdLst>
              <a:gd name="connsiteX0" fmla="*/ 0 w 5702799"/>
              <a:gd name="connsiteY0" fmla="*/ 0 h 2204582"/>
              <a:gd name="connsiteX1" fmla="*/ 5702799 w 5702799"/>
              <a:gd name="connsiteY1" fmla="*/ 0 h 2204582"/>
              <a:gd name="connsiteX2" fmla="*/ 5702799 w 5702799"/>
              <a:gd name="connsiteY2" fmla="*/ 2204582 h 2204582"/>
              <a:gd name="connsiteX3" fmla="*/ 0 w 5702799"/>
              <a:gd name="connsiteY3" fmla="*/ 2204582 h 2204582"/>
            </a:gdLst>
            <a:ahLst/>
            <a:cxnLst>
              <a:cxn ang="0">
                <a:pos x="connsiteX0" y="connsiteY0"/>
              </a:cxn>
              <a:cxn ang="0">
                <a:pos x="connsiteX1" y="connsiteY1"/>
              </a:cxn>
              <a:cxn ang="0">
                <a:pos x="connsiteX2" y="connsiteY2"/>
              </a:cxn>
              <a:cxn ang="0">
                <a:pos x="connsiteX3" y="connsiteY3"/>
              </a:cxn>
            </a:cxnLst>
            <a:rect l="l" t="t" r="r" b="b"/>
            <a:pathLst>
              <a:path w="5702799" h="2204582">
                <a:moveTo>
                  <a:pt x="0" y="0"/>
                </a:moveTo>
                <a:lnTo>
                  <a:pt x="5702799" y="0"/>
                </a:lnTo>
                <a:lnTo>
                  <a:pt x="5702799" y="2204582"/>
                </a:lnTo>
                <a:lnTo>
                  <a:pt x="0" y="2204582"/>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2D129425-99D9-48A5-AD4A-902382D51644}"/>
              </a:ext>
            </a:extLst>
          </p:cNvPr>
          <p:cNvSpPr>
            <a:spLocks noGrp="1"/>
          </p:cNvSpPr>
          <p:nvPr>
            <p:ph type="dt" sz="half" idx="214"/>
          </p:nvPr>
        </p:nvSpPr>
        <p:spPr/>
        <p:txBody>
          <a:bodyPr/>
          <a:lstStyle/>
          <a:p>
            <a:fld id="{92927DB4-5A2C-4CE1-814E-E3C24F3E3DAA}" type="datetime4">
              <a:rPr lang="de-DE" smtClean="0"/>
              <a:t>25. Juli 2021</a:t>
            </a:fld>
            <a:endParaRPr lang="de-DE"/>
          </a:p>
        </p:txBody>
      </p:sp>
      <p:sp>
        <p:nvSpPr>
          <p:cNvPr id="6" name="Foliennummernplatzhalter 5">
            <a:extLst>
              <a:ext uri="{FF2B5EF4-FFF2-40B4-BE49-F238E27FC236}">
                <a16:creationId xmlns:a16="http://schemas.microsoft.com/office/drawing/2014/main" id="{031B313D-7F8B-406E-851E-C8681DFB8560}"/>
              </a:ext>
            </a:extLst>
          </p:cNvPr>
          <p:cNvSpPr>
            <a:spLocks noGrp="1"/>
          </p:cNvSpPr>
          <p:nvPr>
            <p:ph type="sldNum" sz="quarter" idx="215"/>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4121798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40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D530305-FE6B-411C-AF3A-6FEACE176AAC}"/>
              </a:ext>
            </a:extLst>
          </p:cNvPr>
          <p:cNvSpPr>
            <a:spLocks noGrp="1"/>
          </p:cNvSpPr>
          <p:nvPr>
            <p:ph type="pic" sz="quarter" idx="212" hasCustomPrompt="1"/>
          </p:nvPr>
        </p:nvSpPr>
        <p:spPr>
          <a:xfrm>
            <a:off x="1" y="3933372"/>
            <a:ext cx="3715657" cy="2924629"/>
          </a:xfrm>
          <a:custGeom>
            <a:avLst/>
            <a:gdLst>
              <a:gd name="connsiteX0" fmla="*/ 0 w 3715657"/>
              <a:gd name="connsiteY0" fmla="*/ 0 h 2924629"/>
              <a:gd name="connsiteX1" fmla="*/ 3715657 w 3715657"/>
              <a:gd name="connsiteY1" fmla="*/ 0 h 2924629"/>
              <a:gd name="connsiteX2" fmla="*/ 3715657 w 3715657"/>
              <a:gd name="connsiteY2" fmla="*/ 2924629 h 2924629"/>
              <a:gd name="connsiteX3" fmla="*/ 0 w 3715657"/>
              <a:gd name="connsiteY3" fmla="*/ 2924629 h 2924629"/>
            </a:gdLst>
            <a:ahLst/>
            <a:cxnLst>
              <a:cxn ang="0">
                <a:pos x="connsiteX0" y="connsiteY0"/>
              </a:cxn>
              <a:cxn ang="0">
                <a:pos x="connsiteX1" y="connsiteY1"/>
              </a:cxn>
              <a:cxn ang="0">
                <a:pos x="connsiteX2" y="connsiteY2"/>
              </a:cxn>
              <a:cxn ang="0">
                <a:pos x="connsiteX3" y="connsiteY3"/>
              </a:cxn>
            </a:cxnLst>
            <a:rect l="l" t="t" r="r" b="b"/>
            <a:pathLst>
              <a:path w="3715657" h="2924629">
                <a:moveTo>
                  <a:pt x="0" y="0"/>
                </a:moveTo>
                <a:lnTo>
                  <a:pt x="3715657" y="0"/>
                </a:lnTo>
                <a:lnTo>
                  <a:pt x="3715657" y="2924629"/>
                </a:lnTo>
                <a:lnTo>
                  <a:pt x="0" y="2924629"/>
                </a:lnTo>
                <a:close/>
              </a:path>
            </a:pathLst>
          </a:custGeom>
        </p:spPr>
        <p:txBody>
          <a:bodyPr wrap="square">
            <a:noAutofit/>
          </a:bodyPr>
          <a:lstStyle>
            <a:lvl1pPr>
              <a:defRPr sz="1200"/>
            </a:lvl1pPr>
          </a:lstStyle>
          <a:p>
            <a:r>
              <a:rPr lang="en-US" dirty="0"/>
              <a:t>Picture</a:t>
            </a:r>
          </a:p>
        </p:txBody>
      </p:sp>
      <p:sp>
        <p:nvSpPr>
          <p:cNvPr id="7" name="Picture Placeholder 6">
            <a:extLst>
              <a:ext uri="{FF2B5EF4-FFF2-40B4-BE49-F238E27FC236}">
                <a16:creationId xmlns:a16="http://schemas.microsoft.com/office/drawing/2014/main" id="{E0A1EAF6-88F6-4DD0-8525-353ADFF7E9E7}"/>
              </a:ext>
            </a:extLst>
          </p:cNvPr>
          <p:cNvSpPr>
            <a:spLocks noGrp="1"/>
          </p:cNvSpPr>
          <p:nvPr>
            <p:ph type="pic" sz="quarter" idx="213" hasCustomPrompt="1"/>
          </p:nvPr>
        </p:nvSpPr>
        <p:spPr>
          <a:xfrm>
            <a:off x="3715657" y="2033588"/>
            <a:ext cx="8476343" cy="2741612"/>
          </a:xfrm>
          <a:custGeom>
            <a:avLst/>
            <a:gdLst>
              <a:gd name="connsiteX0" fmla="*/ 0 w 8476343"/>
              <a:gd name="connsiteY0" fmla="*/ 0 h 2741612"/>
              <a:gd name="connsiteX1" fmla="*/ 8476343 w 8476343"/>
              <a:gd name="connsiteY1" fmla="*/ 0 h 2741612"/>
              <a:gd name="connsiteX2" fmla="*/ 8476343 w 8476343"/>
              <a:gd name="connsiteY2" fmla="*/ 2741612 h 2741612"/>
              <a:gd name="connsiteX3" fmla="*/ 0 w 8476343"/>
              <a:gd name="connsiteY3" fmla="*/ 2741612 h 2741612"/>
            </a:gdLst>
            <a:ahLst/>
            <a:cxnLst>
              <a:cxn ang="0">
                <a:pos x="connsiteX0" y="connsiteY0"/>
              </a:cxn>
              <a:cxn ang="0">
                <a:pos x="connsiteX1" y="connsiteY1"/>
              </a:cxn>
              <a:cxn ang="0">
                <a:pos x="connsiteX2" y="connsiteY2"/>
              </a:cxn>
              <a:cxn ang="0">
                <a:pos x="connsiteX3" y="connsiteY3"/>
              </a:cxn>
            </a:cxnLst>
            <a:rect l="l" t="t" r="r" b="b"/>
            <a:pathLst>
              <a:path w="8476343" h="2741612">
                <a:moveTo>
                  <a:pt x="0" y="0"/>
                </a:moveTo>
                <a:lnTo>
                  <a:pt x="8476343" y="0"/>
                </a:lnTo>
                <a:lnTo>
                  <a:pt x="8476343" y="2741612"/>
                </a:lnTo>
                <a:lnTo>
                  <a:pt x="0" y="2741612"/>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1FA29854-0169-49A2-946B-2E42A349D16C}"/>
              </a:ext>
            </a:extLst>
          </p:cNvPr>
          <p:cNvSpPr>
            <a:spLocks noGrp="1"/>
          </p:cNvSpPr>
          <p:nvPr>
            <p:ph type="dt" sz="half" idx="214"/>
          </p:nvPr>
        </p:nvSpPr>
        <p:spPr/>
        <p:txBody>
          <a:bodyPr/>
          <a:lstStyle/>
          <a:p>
            <a:fld id="{E218E598-D131-4213-A78C-E2029E299CB0}" type="datetime4">
              <a:rPr lang="de-DE" smtClean="0"/>
              <a:t>25. Juli 2021</a:t>
            </a:fld>
            <a:endParaRPr lang="de-DE"/>
          </a:p>
        </p:txBody>
      </p:sp>
      <p:sp>
        <p:nvSpPr>
          <p:cNvPr id="6" name="Foliennummernplatzhalter 5">
            <a:extLst>
              <a:ext uri="{FF2B5EF4-FFF2-40B4-BE49-F238E27FC236}">
                <a16:creationId xmlns:a16="http://schemas.microsoft.com/office/drawing/2014/main" id="{53C6BE99-820D-43D1-AF2B-EA1E0A632E87}"/>
              </a:ext>
            </a:extLst>
          </p:cNvPr>
          <p:cNvSpPr>
            <a:spLocks noGrp="1"/>
          </p:cNvSpPr>
          <p:nvPr>
            <p:ph type="sldNum" sz="quarter" idx="215"/>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4187187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4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9951A71-738A-4BE7-8AE3-494F0B723AF5}"/>
              </a:ext>
            </a:extLst>
          </p:cNvPr>
          <p:cNvSpPr>
            <a:spLocks noGrp="1"/>
          </p:cNvSpPr>
          <p:nvPr>
            <p:ph type="pic" sz="quarter" idx="213" hasCustomPrompt="1"/>
          </p:nvPr>
        </p:nvSpPr>
        <p:spPr>
          <a:xfrm>
            <a:off x="1538515" y="2191658"/>
            <a:ext cx="9114971" cy="2543514"/>
          </a:xfrm>
          <a:custGeom>
            <a:avLst/>
            <a:gdLst>
              <a:gd name="connsiteX0" fmla="*/ 0 w 9114971"/>
              <a:gd name="connsiteY0" fmla="*/ 0 h 2543514"/>
              <a:gd name="connsiteX1" fmla="*/ 9114971 w 9114971"/>
              <a:gd name="connsiteY1" fmla="*/ 0 h 2543514"/>
              <a:gd name="connsiteX2" fmla="*/ 9114971 w 9114971"/>
              <a:gd name="connsiteY2" fmla="*/ 2543514 h 2543514"/>
              <a:gd name="connsiteX3" fmla="*/ 0 w 9114971"/>
              <a:gd name="connsiteY3" fmla="*/ 2543514 h 2543514"/>
            </a:gdLst>
            <a:ahLst/>
            <a:cxnLst>
              <a:cxn ang="0">
                <a:pos x="connsiteX0" y="connsiteY0"/>
              </a:cxn>
              <a:cxn ang="0">
                <a:pos x="connsiteX1" y="connsiteY1"/>
              </a:cxn>
              <a:cxn ang="0">
                <a:pos x="connsiteX2" y="connsiteY2"/>
              </a:cxn>
              <a:cxn ang="0">
                <a:pos x="connsiteX3" y="connsiteY3"/>
              </a:cxn>
            </a:cxnLst>
            <a:rect l="l" t="t" r="r" b="b"/>
            <a:pathLst>
              <a:path w="9114971" h="2543514">
                <a:moveTo>
                  <a:pt x="0" y="0"/>
                </a:moveTo>
                <a:lnTo>
                  <a:pt x="9114971" y="0"/>
                </a:lnTo>
                <a:lnTo>
                  <a:pt x="9114971" y="2543514"/>
                </a:lnTo>
                <a:lnTo>
                  <a:pt x="0" y="2543514"/>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BAABDD39-6E1F-47D6-8018-CEEB28F184AD}"/>
              </a:ext>
            </a:extLst>
          </p:cNvPr>
          <p:cNvSpPr>
            <a:spLocks noGrp="1"/>
          </p:cNvSpPr>
          <p:nvPr>
            <p:ph type="dt" sz="half" idx="214"/>
          </p:nvPr>
        </p:nvSpPr>
        <p:spPr/>
        <p:txBody>
          <a:bodyPr/>
          <a:lstStyle/>
          <a:p>
            <a:fld id="{E1149281-CE5D-40E2-B6CE-94AD3EE6899B}" type="datetime4">
              <a:rPr lang="de-DE" smtClean="0"/>
              <a:t>25. Juli 2021</a:t>
            </a:fld>
            <a:endParaRPr lang="de-DE"/>
          </a:p>
        </p:txBody>
      </p:sp>
      <p:sp>
        <p:nvSpPr>
          <p:cNvPr id="7" name="Foliennummernplatzhalter 6">
            <a:extLst>
              <a:ext uri="{FF2B5EF4-FFF2-40B4-BE49-F238E27FC236}">
                <a16:creationId xmlns:a16="http://schemas.microsoft.com/office/drawing/2014/main" id="{BCC82FC1-1823-4789-A659-3321DFFC4984}"/>
              </a:ext>
            </a:extLst>
          </p:cNvPr>
          <p:cNvSpPr>
            <a:spLocks noGrp="1"/>
          </p:cNvSpPr>
          <p:nvPr>
            <p:ph type="sldNum" sz="quarter" idx="215"/>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4148363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6E72-D6D6-4DBA-AAC1-7F703B81B9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42CDA5-DDEA-4CF8-93A5-824EB8984E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3BC939-433E-4F80-A3A4-48614E184C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A2A19E-1950-4F0D-9013-431B77B5D051}"/>
              </a:ext>
            </a:extLst>
          </p:cNvPr>
          <p:cNvSpPr>
            <a:spLocks noGrp="1"/>
          </p:cNvSpPr>
          <p:nvPr>
            <p:ph type="dt" sz="half" idx="10"/>
          </p:nvPr>
        </p:nvSpPr>
        <p:spPr/>
        <p:txBody>
          <a:bodyPr/>
          <a:lstStyle/>
          <a:p>
            <a:fld id="{6D824872-EBAE-46ED-9958-F7BE407DE8D2}" type="datetime4">
              <a:rPr lang="de-DE" smtClean="0"/>
              <a:t>25. Juli 2021</a:t>
            </a:fld>
            <a:endParaRPr lang="de-DE" dirty="0"/>
          </a:p>
        </p:txBody>
      </p:sp>
      <p:sp>
        <p:nvSpPr>
          <p:cNvPr id="6" name="Footer Placeholder 5">
            <a:extLst>
              <a:ext uri="{FF2B5EF4-FFF2-40B4-BE49-F238E27FC236}">
                <a16:creationId xmlns:a16="http://schemas.microsoft.com/office/drawing/2014/main" id="{47F70560-7471-4C90-83C9-AFAC07DA1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C5A6F-310D-4FB5-AD24-1D97E1D8807B}"/>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267267684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B5F4-7D42-4590-A674-C0E5E940AB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CCA84E-F65A-40BB-A4D0-3E9C872487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8F0B-6F70-4691-AF12-998F50E8A1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912AE8-E37F-4F87-A8BD-736D766E71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38F611-2652-457B-9CF6-A8E0F1CB50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E43953-641F-4093-8F15-0B9F581249C6}"/>
              </a:ext>
            </a:extLst>
          </p:cNvPr>
          <p:cNvSpPr>
            <a:spLocks noGrp="1"/>
          </p:cNvSpPr>
          <p:nvPr>
            <p:ph type="dt" sz="half" idx="10"/>
          </p:nvPr>
        </p:nvSpPr>
        <p:spPr/>
        <p:txBody>
          <a:bodyPr/>
          <a:lstStyle/>
          <a:p>
            <a:fld id="{6D824872-EBAE-46ED-9958-F7BE407DE8D2}" type="datetime4">
              <a:rPr lang="de-DE" smtClean="0"/>
              <a:t>25. Juli 2021</a:t>
            </a:fld>
            <a:endParaRPr lang="de-DE" dirty="0"/>
          </a:p>
        </p:txBody>
      </p:sp>
      <p:sp>
        <p:nvSpPr>
          <p:cNvPr id="8" name="Footer Placeholder 7">
            <a:extLst>
              <a:ext uri="{FF2B5EF4-FFF2-40B4-BE49-F238E27FC236}">
                <a16:creationId xmlns:a16="http://schemas.microsoft.com/office/drawing/2014/main" id="{2D896C3A-A675-485A-BCEF-2E0483B5B9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9E126B-F4E6-41D9-BF79-F233AC97FA48}"/>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342243909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A9114-1B23-41F1-9363-4F5A68EFFA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F99162-18C6-4169-9C7C-E7A0BB7FA2D1}"/>
              </a:ext>
            </a:extLst>
          </p:cNvPr>
          <p:cNvSpPr>
            <a:spLocks noGrp="1"/>
          </p:cNvSpPr>
          <p:nvPr>
            <p:ph type="dt" sz="half" idx="10"/>
          </p:nvPr>
        </p:nvSpPr>
        <p:spPr/>
        <p:txBody>
          <a:bodyPr/>
          <a:lstStyle/>
          <a:p>
            <a:fld id="{6D824872-EBAE-46ED-9958-F7BE407DE8D2}" type="datetime4">
              <a:rPr lang="de-DE" smtClean="0"/>
              <a:t>25. Juli 2021</a:t>
            </a:fld>
            <a:endParaRPr lang="de-DE" dirty="0"/>
          </a:p>
        </p:txBody>
      </p:sp>
      <p:sp>
        <p:nvSpPr>
          <p:cNvPr id="4" name="Footer Placeholder 3">
            <a:extLst>
              <a:ext uri="{FF2B5EF4-FFF2-40B4-BE49-F238E27FC236}">
                <a16:creationId xmlns:a16="http://schemas.microsoft.com/office/drawing/2014/main" id="{22B255CE-B62B-47D4-99AA-AC5A99FB5F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827F6A-1D24-4454-9CA5-E89FBEA58B5C}"/>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1954410564"/>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EF760F-EC08-4605-A9D1-20F87A62ACED}"/>
              </a:ext>
            </a:extLst>
          </p:cNvPr>
          <p:cNvSpPr>
            <a:spLocks noGrp="1"/>
          </p:cNvSpPr>
          <p:nvPr>
            <p:ph type="dt" sz="half" idx="10"/>
          </p:nvPr>
        </p:nvSpPr>
        <p:spPr/>
        <p:txBody>
          <a:bodyPr/>
          <a:lstStyle/>
          <a:p>
            <a:fld id="{6D824872-EBAE-46ED-9958-F7BE407DE8D2}" type="datetime4">
              <a:rPr lang="de-DE" smtClean="0"/>
              <a:t>25. Juli 2021</a:t>
            </a:fld>
            <a:endParaRPr lang="de-DE" dirty="0"/>
          </a:p>
        </p:txBody>
      </p:sp>
      <p:sp>
        <p:nvSpPr>
          <p:cNvPr id="3" name="Footer Placeholder 2">
            <a:extLst>
              <a:ext uri="{FF2B5EF4-FFF2-40B4-BE49-F238E27FC236}">
                <a16:creationId xmlns:a16="http://schemas.microsoft.com/office/drawing/2014/main" id="{2DEABF6A-2545-476F-AE94-0FF703BD63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FCE9D-33E4-4C12-8A6E-F0B08D6D4ABA}"/>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3790984375"/>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9A06-31E2-4809-976E-127803953F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E051CA-80CC-45EA-B93B-F7DD7306C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A55F3D-D5CB-4C0D-8BFC-91CE8CCB6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51FDB3-9463-4B68-A6DB-9F7228BB8BC7}"/>
              </a:ext>
            </a:extLst>
          </p:cNvPr>
          <p:cNvSpPr>
            <a:spLocks noGrp="1"/>
          </p:cNvSpPr>
          <p:nvPr>
            <p:ph type="dt" sz="half" idx="10"/>
          </p:nvPr>
        </p:nvSpPr>
        <p:spPr/>
        <p:txBody>
          <a:bodyPr/>
          <a:lstStyle/>
          <a:p>
            <a:fld id="{6D824872-EBAE-46ED-9958-F7BE407DE8D2}" type="datetime4">
              <a:rPr lang="de-DE" smtClean="0"/>
              <a:t>25. Juli 2021</a:t>
            </a:fld>
            <a:endParaRPr lang="de-DE" dirty="0"/>
          </a:p>
        </p:txBody>
      </p:sp>
      <p:sp>
        <p:nvSpPr>
          <p:cNvPr id="6" name="Footer Placeholder 5">
            <a:extLst>
              <a:ext uri="{FF2B5EF4-FFF2-40B4-BE49-F238E27FC236}">
                <a16:creationId xmlns:a16="http://schemas.microsoft.com/office/drawing/2014/main" id="{7B4EF86A-60E3-46DE-82E2-824F571DDC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21406E-5733-4D60-B3C7-25A0AA5170DE}"/>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184104395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1D5E9-EAF3-4625-B1AE-B80D0F287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9CF68A-D471-4CBD-BE3A-83ED7A0349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00E3BF-381C-4C51-8006-622EF5A5D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69DBF4-DDAD-458A-9752-48D76C1C7579}"/>
              </a:ext>
            </a:extLst>
          </p:cNvPr>
          <p:cNvSpPr>
            <a:spLocks noGrp="1"/>
          </p:cNvSpPr>
          <p:nvPr>
            <p:ph type="dt" sz="half" idx="10"/>
          </p:nvPr>
        </p:nvSpPr>
        <p:spPr/>
        <p:txBody>
          <a:bodyPr/>
          <a:lstStyle/>
          <a:p>
            <a:fld id="{6D824872-EBAE-46ED-9958-F7BE407DE8D2}" type="datetime4">
              <a:rPr lang="de-DE" smtClean="0"/>
              <a:t>25. Juli 2021</a:t>
            </a:fld>
            <a:endParaRPr lang="de-DE" dirty="0"/>
          </a:p>
        </p:txBody>
      </p:sp>
      <p:sp>
        <p:nvSpPr>
          <p:cNvPr id="6" name="Footer Placeholder 5">
            <a:extLst>
              <a:ext uri="{FF2B5EF4-FFF2-40B4-BE49-F238E27FC236}">
                <a16:creationId xmlns:a16="http://schemas.microsoft.com/office/drawing/2014/main" id="{E7BDC2C7-FBCF-45F3-9AF9-F32FFA1757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B33B03-A39D-4143-BEA8-0B150F4F8A79}"/>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3215839269"/>
      </p:ext>
    </p:extLst>
  </p:cSld>
  <p:clrMapOvr>
    <a:masterClrMapping/>
  </p:clrMapOvr>
  <p:hf hd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4B031A-91AC-47BA-A1D4-33963D63EE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130EB4-AA96-4B35-B192-996AB2183F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B115E-4EE0-4516-8E91-DF9EBDA608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824872-EBAE-46ED-9958-F7BE407DE8D2}" type="datetime4">
              <a:rPr lang="de-DE" smtClean="0"/>
              <a:t>25. Juli 2021</a:t>
            </a:fld>
            <a:endParaRPr lang="de-DE" dirty="0"/>
          </a:p>
        </p:txBody>
      </p:sp>
      <p:sp>
        <p:nvSpPr>
          <p:cNvPr id="5" name="Footer Placeholder 4">
            <a:extLst>
              <a:ext uri="{FF2B5EF4-FFF2-40B4-BE49-F238E27FC236}">
                <a16:creationId xmlns:a16="http://schemas.microsoft.com/office/drawing/2014/main" id="{5F803A3F-261A-4511-80F4-870B04E38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C4D66E-4A6F-4B60-8C04-8182731E07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81FC29-5A6F-4AB9-B843-13504DA37C4D}" type="slidenum">
              <a:rPr lang="de-DE" smtClean="0"/>
              <a:pPr/>
              <a:t>‹#›</a:t>
            </a:fld>
            <a:endParaRPr lang="de-DE" dirty="0"/>
          </a:p>
        </p:txBody>
      </p:sp>
      <p:cxnSp>
        <p:nvCxnSpPr>
          <p:cNvPr id="7" name="Gerader Verbinder 84">
            <a:extLst>
              <a:ext uri="{FF2B5EF4-FFF2-40B4-BE49-F238E27FC236}">
                <a16:creationId xmlns:a16="http://schemas.microsoft.com/office/drawing/2014/main" id="{5268C216-1D66-4895-A5AA-CD2AB47A13E2}"/>
              </a:ext>
            </a:extLst>
          </p:cNvPr>
          <p:cNvCxnSpPr>
            <a:cxnSpLocks/>
          </p:cNvCxnSpPr>
          <p:nvPr userDrawn="1"/>
        </p:nvCxnSpPr>
        <p:spPr>
          <a:xfrm>
            <a:off x="999366" y="6147573"/>
            <a:ext cx="1077353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Gerader Verbinder 85">
            <a:extLst>
              <a:ext uri="{FF2B5EF4-FFF2-40B4-BE49-F238E27FC236}">
                <a16:creationId xmlns:a16="http://schemas.microsoft.com/office/drawing/2014/main" id="{54532AA3-2EE1-487D-9B22-FF85FECD726B}"/>
              </a:ext>
            </a:extLst>
          </p:cNvPr>
          <p:cNvCxnSpPr>
            <a:cxnSpLocks/>
          </p:cNvCxnSpPr>
          <p:nvPr userDrawn="1"/>
        </p:nvCxnSpPr>
        <p:spPr>
          <a:xfrm>
            <a:off x="999366" y="1125993"/>
            <a:ext cx="10773532" cy="0"/>
          </a:xfrm>
          <a:prstGeom prst="line">
            <a:avLst/>
          </a:prstGeom>
        </p:spPr>
        <p:style>
          <a:lnRef idx="2">
            <a:schemeClr val="accent2"/>
          </a:lnRef>
          <a:fillRef idx="0">
            <a:schemeClr val="accent2"/>
          </a:fillRef>
          <a:effectRef idx="1">
            <a:schemeClr val="accent2"/>
          </a:effectRef>
          <a:fontRef idx="minor">
            <a:schemeClr val="tx1"/>
          </a:fontRef>
        </p:style>
      </p:cxnSp>
      <p:pic>
        <p:nvPicPr>
          <p:cNvPr id="9" name="Grafik 10">
            <a:extLst>
              <a:ext uri="{FF2B5EF4-FFF2-40B4-BE49-F238E27FC236}">
                <a16:creationId xmlns:a16="http://schemas.microsoft.com/office/drawing/2014/main" id="{B3FAFE5A-3BBA-489D-AFDB-4412D1AF8035}"/>
              </a:ext>
            </a:extLst>
          </p:cNvPr>
          <p:cNvPicPr>
            <a:picLocks noChangeAspect="1"/>
          </p:cNvPicPr>
          <p:nvPr userDrawn="1"/>
        </p:nvPicPr>
        <p:blipFill>
          <a:blip r:embed="rId41" cstate="print">
            <a:extLst>
              <a:ext uri="{28A0092B-C50C-407E-A947-70E740481C1C}">
                <a14:useLocalDpi xmlns:a14="http://schemas.microsoft.com/office/drawing/2010/main" val="0"/>
              </a:ext>
            </a:extLst>
          </a:blip>
          <a:stretch>
            <a:fillRect/>
          </a:stretch>
        </p:blipFill>
        <p:spPr>
          <a:xfrm>
            <a:off x="9774491" y="173605"/>
            <a:ext cx="1977116" cy="785396"/>
          </a:xfrm>
          <a:prstGeom prst="rect">
            <a:avLst/>
          </a:prstGeom>
        </p:spPr>
      </p:pic>
    </p:spTree>
    <p:extLst>
      <p:ext uri="{BB962C8B-B14F-4D97-AF65-F5344CB8AC3E}">
        <p14:creationId xmlns:p14="http://schemas.microsoft.com/office/powerpoint/2010/main" val="3758354656"/>
      </p:ext>
    </p:extLst>
  </p:cSld>
  <p:clrMap bg1="lt1" tx1="dk1" bg2="lt2" tx2="dk2" accent1="accent1" accent2="accent2" accent3="accent3" accent4="accent4" accent5="accent5" accent6="accent6" hlink="hlink" folHlink="folHlink"/>
  <p:sldLayoutIdLst>
    <p:sldLayoutId id="2147484402" r:id="rId1"/>
    <p:sldLayoutId id="2147484403" r:id="rId2"/>
    <p:sldLayoutId id="2147484404" r:id="rId3"/>
    <p:sldLayoutId id="2147484405" r:id="rId4"/>
    <p:sldLayoutId id="2147484406" r:id="rId5"/>
    <p:sldLayoutId id="2147484407" r:id="rId6"/>
    <p:sldLayoutId id="2147484408" r:id="rId7"/>
    <p:sldLayoutId id="2147484409" r:id="rId8"/>
    <p:sldLayoutId id="2147484410" r:id="rId9"/>
    <p:sldLayoutId id="2147484411" r:id="rId10"/>
    <p:sldLayoutId id="2147484412" r:id="rId11"/>
    <p:sldLayoutId id="2147484413" r:id="rId12"/>
    <p:sldLayoutId id="2147484414" r:id="rId13"/>
    <p:sldLayoutId id="2147483649" r:id="rId14"/>
    <p:sldLayoutId id="2147483653" r:id="rId15"/>
    <p:sldLayoutId id="2147483650" r:id="rId16"/>
    <p:sldLayoutId id="2147483713" r:id="rId17"/>
    <p:sldLayoutId id="2147483723" r:id="rId18"/>
    <p:sldLayoutId id="2147484366" r:id="rId19"/>
    <p:sldLayoutId id="2147484367" r:id="rId20"/>
    <p:sldLayoutId id="2147484368" r:id="rId21"/>
    <p:sldLayoutId id="2147484369" r:id="rId22"/>
    <p:sldLayoutId id="2147484375" r:id="rId23"/>
    <p:sldLayoutId id="2147484383" r:id="rId24"/>
    <p:sldLayoutId id="2147484384" r:id="rId25"/>
    <p:sldLayoutId id="2147484385" r:id="rId26"/>
    <p:sldLayoutId id="2147484386" r:id="rId27"/>
    <p:sldLayoutId id="2147484387" r:id="rId28"/>
    <p:sldLayoutId id="2147484388" r:id="rId29"/>
    <p:sldLayoutId id="2147484389" r:id="rId30"/>
    <p:sldLayoutId id="2147484390" r:id="rId31"/>
    <p:sldLayoutId id="2147484391" r:id="rId32"/>
    <p:sldLayoutId id="2147484392" r:id="rId33"/>
    <p:sldLayoutId id="2147484394" r:id="rId34"/>
    <p:sldLayoutId id="2147484395" r:id="rId35"/>
    <p:sldLayoutId id="2147484396" r:id="rId36"/>
    <p:sldLayoutId id="2147484397" r:id="rId37"/>
    <p:sldLayoutId id="2147484398" r:id="rId38"/>
    <p:sldLayoutId id="2147484399" r:id="rId3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hyperlink" Target="https://github.com/SachiHarshitha/HDa_TeamProject_SS21/tree/master/03_CompanyRestAPI"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achiHarshitha/HDa_TeamProject_SS21/tree/master/04_InternalRestAPI" TargetMode="External"/><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hyperlink" Target="https://github.com/SachiHarshitha/HDa_TeamProject_SS21/tree/master/05_ClientWebApp" TargetMode="Externa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hyperlink" Target="https://github.com/SachiHarshitha/HDa_TeamProject_SS2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trufflesuite.com/ganache" TargetMode="External"/><Relationship Id="rId1" Type="http://schemas.openxmlformats.org/officeDocument/2006/relationships/slideLayout" Target="../slideLayouts/slideLayout1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F67A1C-87B1-4481-9218-89B1B826E61F}"/>
              </a:ext>
            </a:extLst>
          </p:cNvPr>
          <p:cNvSpPr>
            <a:spLocks noGrp="1"/>
          </p:cNvSpPr>
          <p:nvPr>
            <p:ph type="ctrTitle"/>
          </p:nvPr>
        </p:nvSpPr>
        <p:spPr>
          <a:xfrm>
            <a:off x="999366" y="1244273"/>
            <a:ext cx="10773532" cy="2378158"/>
          </a:xfrm>
        </p:spPr>
        <p:txBody>
          <a:bodyPr/>
          <a:lstStyle/>
          <a:p>
            <a:r>
              <a:rPr lang="de-DE" dirty="0">
                <a:latin typeface="Trebuchet MS" panose="020B0603020202020204" pitchFamily="34" charset="0"/>
              </a:rPr>
              <a:t>Team Project SS21</a:t>
            </a:r>
            <a:endParaRPr lang="en-US" dirty="0">
              <a:latin typeface="Trebuchet MS" panose="020B0603020202020204" pitchFamily="34" charset="0"/>
            </a:endParaRPr>
          </a:p>
        </p:txBody>
      </p:sp>
      <p:sp>
        <p:nvSpPr>
          <p:cNvPr id="4" name="Subtitle 3">
            <a:extLst>
              <a:ext uri="{FF2B5EF4-FFF2-40B4-BE49-F238E27FC236}">
                <a16:creationId xmlns:a16="http://schemas.microsoft.com/office/drawing/2014/main" id="{918BA3BC-5E04-4241-9DBF-15110D1DBC8D}"/>
              </a:ext>
            </a:extLst>
          </p:cNvPr>
          <p:cNvSpPr>
            <a:spLocks noGrp="1"/>
          </p:cNvSpPr>
          <p:nvPr>
            <p:ph type="subTitle" idx="1"/>
          </p:nvPr>
        </p:nvSpPr>
        <p:spPr>
          <a:xfrm>
            <a:off x="998759" y="3622431"/>
            <a:ext cx="10774139" cy="499403"/>
          </a:xfrm>
        </p:spPr>
        <p:txBody>
          <a:bodyPr anchor="t">
            <a:normAutofit/>
          </a:bodyPr>
          <a:lstStyle/>
          <a:p>
            <a:r>
              <a:rPr lang="de-DE" dirty="0">
                <a:latin typeface="Trebuchet MS" panose="020B0603020202020204" pitchFamily="34" charset="0"/>
              </a:rPr>
              <a:t>Blockchain </a:t>
            </a:r>
            <a:r>
              <a:rPr lang="de-DE" dirty="0" err="1">
                <a:latin typeface="Trebuchet MS" panose="020B0603020202020204" pitchFamily="34" charset="0"/>
              </a:rPr>
              <a:t>Based</a:t>
            </a:r>
            <a:r>
              <a:rPr lang="de-DE" dirty="0">
                <a:latin typeface="Trebuchet MS" panose="020B0603020202020204" pitchFamily="34" charset="0"/>
              </a:rPr>
              <a:t> Order and Access Management</a:t>
            </a:r>
          </a:p>
        </p:txBody>
      </p:sp>
      <p:sp>
        <p:nvSpPr>
          <p:cNvPr id="6" name="TextBox 5">
            <a:extLst>
              <a:ext uri="{FF2B5EF4-FFF2-40B4-BE49-F238E27FC236}">
                <a16:creationId xmlns:a16="http://schemas.microsoft.com/office/drawing/2014/main" id="{83F48D33-0C9F-4C58-9CAC-AFAA19A2824D}"/>
              </a:ext>
            </a:extLst>
          </p:cNvPr>
          <p:cNvSpPr txBox="1"/>
          <p:nvPr/>
        </p:nvSpPr>
        <p:spPr>
          <a:xfrm>
            <a:off x="5678072" y="5152062"/>
            <a:ext cx="6094826" cy="923330"/>
          </a:xfrm>
          <a:prstGeom prst="rect">
            <a:avLst/>
          </a:prstGeom>
          <a:noFill/>
        </p:spPr>
        <p:txBody>
          <a:bodyPr wrap="square">
            <a:spAutoFit/>
          </a:bodyPr>
          <a:lstStyle/>
          <a:p>
            <a:pPr algn="r"/>
            <a:r>
              <a:rPr lang="de-DE" sz="1800" dirty="0">
                <a:latin typeface="Trebuchet MS" panose="020B0603020202020204" pitchFamily="34" charset="0"/>
              </a:rPr>
              <a:t>Sachith Liyanagama, 769617</a:t>
            </a:r>
          </a:p>
          <a:p>
            <a:pPr algn="r"/>
            <a:r>
              <a:rPr lang="de-DE" sz="1800" dirty="0">
                <a:latin typeface="Trebuchet MS" panose="020B0603020202020204" pitchFamily="34" charset="0"/>
              </a:rPr>
              <a:t>Ken Freise, 746041</a:t>
            </a:r>
          </a:p>
          <a:p>
            <a:pPr algn="r"/>
            <a:r>
              <a:rPr lang="de-DE" sz="1800" dirty="0">
                <a:latin typeface="Trebuchet MS" panose="020B0603020202020204" pitchFamily="34" charset="0"/>
              </a:rPr>
              <a:t>Shakil Ahammed, 769709</a:t>
            </a:r>
          </a:p>
        </p:txBody>
      </p:sp>
    </p:spTree>
    <p:extLst>
      <p:ext uri="{BB962C8B-B14F-4D97-AF65-F5344CB8AC3E}">
        <p14:creationId xmlns:p14="http://schemas.microsoft.com/office/powerpoint/2010/main" val="3738018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7CA973-E800-4F6B-9230-40981D4B4D31}"/>
              </a:ext>
            </a:extLst>
          </p:cNvPr>
          <p:cNvSpPr>
            <a:spLocks noGrp="1"/>
          </p:cNvSpPr>
          <p:nvPr>
            <p:ph type="title"/>
          </p:nvPr>
        </p:nvSpPr>
        <p:spPr/>
        <p:txBody>
          <a:bodyPr>
            <a:normAutofit fontScale="90000"/>
          </a:bodyPr>
          <a:lstStyle/>
          <a:p>
            <a:r>
              <a:rPr lang="de-DE" dirty="0"/>
              <a:t>Smart </a:t>
            </a:r>
            <a:r>
              <a:rPr lang="de-DE" dirty="0" err="1"/>
              <a:t>Contracting</a:t>
            </a:r>
            <a:r>
              <a:rPr lang="de-DE" dirty="0"/>
              <a:t> </a:t>
            </a:r>
            <a:r>
              <a:rPr lang="de-DE" dirty="0" err="1"/>
              <a:t>Structure</a:t>
            </a:r>
            <a:endParaRPr lang="en-US" dirty="0"/>
          </a:p>
        </p:txBody>
      </p:sp>
      <p:sp>
        <p:nvSpPr>
          <p:cNvPr id="5" name="Slide Number Placeholder 4">
            <a:extLst>
              <a:ext uri="{FF2B5EF4-FFF2-40B4-BE49-F238E27FC236}">
                <a16:creationId xmlns:a16="http://schemas.microsoft.com/office/drawing/2014/main" id="{855669C2-519E-4AF0-BEA0-3BD889B8919B}"/>
              </a:ext>
            </a:extLst>
          </p:cNvPr>
          <p:cNvSpPr>
            <a:spLocks noGrp="1"/>
          </p:cNvSpPr>
          <p:nvPr>
            <p:ph type="sldNum" sz="quarter" idx="4"/>
          </p:nvPr>
        </p:nvSpPr>
        <p:spPr/>
        <p:txBody>
          <a:bodyPr/>
          <a:lstStyle/>
          <a:p>
            <a:fld id="{4181FC29-5A6F-4AB9-B843-13504DA37C4D}" type="slidenum">
              <a:rPr lang="de-DE" smtClean="0"/>
              <a:pPr/>
              <a:t>10</a:t>
            </a:fld>
            <a:endParaRPr lang="de-DE" dirty="0"/>
          </a:p>
        </p:txBody>
      </p:sp>
      <p:pic>
        <p:nvPicPr>
          <p:cNvPr id="6" name="Grafik 5">
            <a:extLst>
              <a:ext uri="{FF2B5EF4-FFF2-40B4-BE49-F238E27FC236}">
                <a16:creationId xmlns:a16="http://schemas.microsoft.com/office/drawing/2014/main" id="{247F63B9-986A-407E-BDCB-CF4811FE926D}"/>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3279" t="4154" r="2822" b="3651"/>
          <a:stretch/>
        </p:blipFill>
        <p:spPr>
          <a:xfrm>
            <a:off x="6413468" y="1425480"/>
            <a:ext cx="5368955" cy="4236440"/>
          </a:xfrm>
          <a:prstGeom prst="rect">
            <a:avLst/>
          </a:prstGeom>
        </p:spPr>
      </p:pic>
      <p:sp>
        <p:nvSpPr>
          <p:cNvPr id="7" name="TextBox 1">
            <a:extLst>
              <a:ext uri="{FF2B5EF4-FFF2-40B4-BE49-F238E27FC236}">
                <a16:creationId xmlns:a16="http://schemas.microsoft.com/office/drawing/2014/main" id="{DBB59B95-8D8F-467F-897B-DF985A8C947D}"/>
              </a:ext>
            </a:extLst>
          </p:cNvPr>
          <p:cNvSpPr txBox="1"/>
          <p:nvPr/>
        </p:nvSpPr>
        <p:spPr>
          <a:xfrm>
            <a:off x="1018772" y="1538756"/>
            <a:ext cx="5368955" cy="306684"/>
          </a:xfrm>
          <a:prstGeom prst="rect">
            <a:avLst/>
          </a:prstGeom>
        </p:spPr>
        <p:txBody>
          <a:bodyPr/>
          <a:lstStyle>
            <a:defPPr>
              <a:defRPr lang="en-US"/>
            </a:defPPr>
            <a:lvl1pPr indent="0">
              <a:lnSpc>
                <a:spcPct val="90000"/>
              </a:lnSpc>
              <a:spcBef>
                <a:spcPts val="1000"/>
              </a:spcBef>
              <a:buFontTx/>
              <a:buNone/>
              <a:defRPr b="1">
                <a:solidFill>
                  <a:schemeClr val="tx1">
                    <a:lumMod val="65000"/>
                    <a:lumOff val="35000"/>
                  </a:schemeClr>
                </a:solidFill>
                <a:latin typeface="Calibri body"/>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1600" b="0" dirty="0">
                <a:latin typeface="Trebuchet MS" panose="020B0603020202020204" pitchFamily="34" charset="0"/>
              </a:rPr>
              <a:t>1.   The Customer creates the Request.</a:t>
            </a:r>
            <a:endParaRPr lang="en-US" dirty="0">
              <a:latin typeface="Trebuchet MS" panose="020B0603020202020204" pitchFamily="34" charset="0"/>
            </a:endParaRPr>
          </a:p>
        </p:txBody>
      </p:sp>
      <p:sp>
        <p:nvSpPr>
          <p:cNvPr id="9" name="Subtitle 1">
            <a:extLst>
              <a:ext uri="{FF2B5EF4-FFF2-40B4-BE49-F238E27FC236}">
                <a16:creationId xmlns:a16="http://schemas.microsoft.com/office/drawing/2014/main" id="{672B95F5-6463-419E-B285-AE1D42D70B92}"/>
              </a:ext>
            </a:extLst>
          </p:cNvPr>
          <p:cNvSpPr>
            <a:spLocks noGrp="1"/>
          </p:cNvSpPr>
          <p:nvPr>
            <p:ph type="subTitle" idx="1"/>
          </p:nvPr>
        </p:nvSpPr>
        <p:spPr>
          <a:xfrm>
            <a:off x="1018772" y="1134613"/>
            <a:ext cx="9639703" cy="244244"/>
          </a:xfrm>
        </p:spPr>
        <p:txBody>
          <a:bodyPr>
            <a:normAutofit fontScale="47500" lnSpcReduction="20000"/>
          </a:bodyPr>
          <a:lstStyle/>
          <a:p>
            <a:pPr marL="0" indent="0">
              <a:buNone/>
            </a:pPr>
            <a:r>
              <a:rPr lang="de-DE" b="1" dirty="0" err="1"/>
              <a:t>Contracting</a:t>
            </a:r>
            <a:r>
              <a:rPr lang="de-DE" b="1" dirty="0"/>
              <a:t> </a:t>
            </a:r>
            <a:r>
              <a:rPr lang="de-DE" b="1" dirty="0" err="1"/>
              <a:t>Process</a:t>
            </a:r>
            <a:endParaRPr lang="en-US" b="1" dirty="0"/>
          </a:p>
        </p:txBody>
      </p:sp>
      <p:sp>
        <p:nvSpPr>
          <p:cNvPr id="10" name="TextBox 9">
            <a:extLst>
              <a:ext uri="{FF2B5EF4-FFF2-40B4-BE49-F238E27FC236}">
                <a16:creationId xmlns:a16="http://schemas.microsoft.com/office/drawing/2014/main" id="{4D34288A-2F4D-48B7-B1E4-C0EA46471F81}"/>
              </a:ext>
            </a:extLst>
          </p:cNvPr>
          <p:cNvSpPr txBox="1"/>
          <p:nvPr/>
        </p:nvSpPr>
        <p:spPr>
          <a:xfrm>
            <a:off x="1018772" y="1904644"/>
            <a:ext cx="5368955"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dirty="0"/>
              <a:t>2.   The Request will be inserted into open Requests.</a:t>
            </a:r>
          </a:p>
        </p:txBody>
      </p:sp>
      <p:sp>
        <p:nvSpPr>
          <p:cNvPr id="13" name="TextBox 12">
            <a:extLst>
              <a:ext uri="{FF2B5EF4-FFF2-40B4-BE49-F238E27FC236}">
                <a16:creationId xmlns:a16="http://schemas.microsoft.com/office/drawing/2014/main" id="{3ADCB457-9230-4310-B87E-D7DB35E86205}"/>
              </a:ext>
            </a:extLst>
          </p:cNvPr>
          <p:cNvSpPr txBox="1"/>
          <p:nvPr/>
        </p:nvSpPr>
        <p:spPr>
          <a:xfrm>
            <a:off x="1018771" y="2277780"/>
            <a:ext cx="5368955" cy="535531"/>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4488" indent="-344488">
              <a:buNone/>
            </a:pPr>
            <a:r>
              <a:rPr lang="en-US" dirty="0"/>
              <a:t>3.   Administrator can query the open requests and process accordingly. </a:t>
            </a:r>
          </a:p>
        </p:txBody>
      </p:sp>
      <p:sp>
        <p:nvSpPr>
          <p:cNvPr id="15" name="TextBox 14">
            <a:extLst>
              <a:ext uri="{FF2B5EF4-FFF2-40B4-BE49-F238E27FC236}">
                <a16:creationId xmlns:a16="http://schemas.microsoft.com/office/drawing/2014/main" id="{4551AB1C-5E07-4354-BA71-C0F1D3F8554A}"/>
              </a:ext>
            </a:extLst>
          </p:cNvPr>
          <p:cNvSpPr txBox="1"/>
          <p:nvPr/>
        </p:nvSpPr>
        <p:spPr>
          <a:xfrm>
            <a:off x="1018771" y="2872515"/>
            <a:ext cx="5368955" cy="535531"/>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4488" indent="-344488">
              <a:buNone/>
            </a:pPr>
            <a:r>
              <a:rPr lang="en-US" dirty="0"/>
              <a:t>4.   Once acknowledged, the required amount will be calculated based on the request.</a:t>
            </a:r>
          </a:p>
        </p:txBody>
      </p:sp>
      <p:sp>
        <p:nvSpPr>
          <p:cNvPr id="17" name="TextBox 16">
            <a:extLst>
              <a:ext uri="{FF2B5EF4-FFF2-40B4-BE49-F238E27FC236}">
                <a16:creationId xmlns:a16="http://schemas.microsoft.com/office/drawing/2014/main" id="{6FA1F2D2-9B08-48C5-A583-0757CC5FC376}"/>
              </a:ext>
            </a:extLst>
          </p:cNvPr>
          <p:cNvSpPr txBox="1"/>
          <p:nvPr/>
        </p:nvSpPr>
        <p:spPr>
          <a:xfrm>
            <a:off x="1018771" y="3467250"/>
            <a:ext cx="5368955" cy="1006429"/>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4488" indent="-344488">
              <a:buNone/>
            </a:pPr>
            <a:r>
              <a:rPr lang="en-US" dirty="0"/>
              <a:t>5.   After successful payment in Ethereum, the clients        quota increases with the new amount. Similarly, an authentication token will be requested from the REST API via Oracle Service.</a:t>
            </a:r>
          </a:p>
        </p:txBody>
      </p:sp>
      <p:sp>
        <p:nvSpPr>
          <p:cNvPr id="19" name="TextBox 18">
            <a:extLst>
              <a:ext uri="{FF2B5EF4-FFF2-40B4-BE49-F238E27FC236}">
                <a16:creationId xmlns:a16="http://schemas.microsoft.com/office/drawing/2014/main" id="{A5840E8A-8ACA-4638-AEBD-2A7CDE75AA81}"/>
              </a:ext>
            </a:extLst>
          </p:cNvPr>
          <p:cNvSpPr txBox="1"/>
          <p:nvPr/>
        </p:nvSpPr>
        <p:spPr>
          <a:xfrm>
            <a:off x="1018771" y="4526883"/>
            <a:ext cx="5368955"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dirty="0"/>
              <a:t>6.   Now the Customer can register an asset. </a:t>
            </a:r>
          </a:p>
        </p:txBody>
      </p:sp>
      <p:sp>
        <p:nvSpPr>
          <p:cNvPr id="21" name="TextBox 20">
            <a:extLst>
              <a:ext uri="{FF2B5EF4-FFF2-40B4-BE49-F238E27FC236}">
                <a16:creationId xmlns:a16="http://schemas.microsoft.com/office/drawing/2014/main" id="{E365F524-E858-43B8-8C4B-F2117A1C9ACF}"/>
              </a:ext>
            </a:extLst>
          </p:cNvPr>
          <p:cNvSpPr txBox="1"/>
          <p:nvPr/>
        </p:nvSpPr>
        <p:spPr>
          <a:xfrm>
            <a:off x="1018771" y="4894019"/>
            <a:ext cx="5368955"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dirty="0"/>
              <a:t>7.   The Asset Smart Contract invoke a Oracle function.</a:t>
            </a:r>
          </a:p>
        </p:txBody>
      </p:sp>
      <p:sp>
        <p:nvSpPr>
          <p:cNvPr id="23" name="TextBox 22">
            <a:extLst>
              <a:ext uri="{FF2B5EF4-FFF2-40B4-BE49-F238E27FC236}">
                <a16:creationId xmlns:a16="http://schemas.microsoft.com/office/drawing/2014/main" id="{D3EC2D01-36EA-49F7-8079-6C461AEAEB72}"/>
              </a:ext>
            </a:extLst>
          </p:cNvPr>
          <p:cNvSpPr txBox="1"/>
          <p:nvPr/>
        </p:nvSpPr>
        <p:spPr>
          <a:xfrm>
            <a:off x="1018771" y="5265238"/>
            <a:ext cx="5368955"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buAutoNum type="arabicPeriod" startAt="8"/>
            </a:pPr>
            <a:r>
              <a:rPr lang="en-US" dirty="0"/>
              <a:t>The Oracle Service makes an Rest API call to add an     asset</a:t>
            </a:r>
          </a:p>
        </p:txBody>
      </p:sp>
    </p:spTree>
    <p:extLst>
      <p:ext uri="{BB962C8B-B14F-4D97-AF65-F5344CB8AC3E}">
        <p14:creationId xmlns:p14="http://schemas.microsoft.com/office/powerpoint/2010/main" val="222169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P spid="15" grpId="0"/>
      <p:bldP spid="17" grpId="0"/>
      <p:bldP spid="19" grpId="0"/>
      <p:bldP spid="21"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A31C5C6-956A-4FA4-B387-A280226AB4F1}"/>
              </a:ext>
            </a:extLst>
          </p:cNvPr>
          <p:cNvSpPr>
            <a:spLocks noGrp="1"/>
          </p:cNvSpPr>
          <p:nvPr>
            <p:ph type="subTitle" idx="1"/>
          </p:nvPr>
        </p:nvSpPr>
        <p:spPr/>
        <p:txBody>
          <a:bodyPr>
            <a:normAutofit fontScale="47500" lnSpcReduction="20000"/>
          </a:bodyPr>
          <a:lstStyle/>
          <a:p>
            <a:pPr marL="0" indent="0" algn="l">
              <a:buNone/>
            </a:pPr>
            <a:r>
              <a:rPr lang="en-US" b="1" dirty="0"/>
              <a:t>Sample API functions which can be integrated to the existing system</a:t>
            </a:r>
          </a:p>
        </p:txBody>
      </p:sp>
      <p:sp>
        <p:nvSpPr>
          <p:cNvPr id="3" name="Title 2">
            <a:extLst>
              <a:ext uri="{FF2B5EF4-FFF2-40B4-BE49-F238E27FC236}">
                <a16:creationId xmlns:a16="http://schemas.microsoft.com/office/drawing/2014/main" id="{2A7F3326-8E38-418E-809E-1E6CEFB6FD36}"/>
              </a:ext>
            </a:extLst>
          </p:cNvPr>
          <p:cNvSpPr>
            <a:spLocks noGrp="1"/>
          </p:cNvSpPr>
          <p:nvPr>
            <p:ph type="title"/>
          </p:nvPr>
        </p:nvSpPr>
        <p:spPr/>
        <p:txBody>
          <a:bodyPr>
            <a:normAutofit fontScale="90000"/>
          </a:bodyPr>
          <a:lstStyle/>
          <a:p>
            <a:r>
              <a:rPr lang="de-DE" dirty="0"/>
              <a:t>INTRANAV RTLS API Emulation</a:t>
            </a:r>
            <a:endParaRPr lang="en-US" dirty="0"/>
          </a:p>
        </p:txBody>
      </p:sp>
      <p:sp>
        <p:nvSpPr>
          <p:cNvPr id="5" name="Slide Number Placeholder 4">
            <a:extLst>
              <a:ext uri="{FF2B5EF4-FFF2-40B4-BE49-F238E27FC236}">
                <a16:creationId xmlns:a16="http://schemas.microsoft.com/office/drawing/2014/main" id="{569D7007-22C5-4C80-93A3-AAD2D36602E7}"/>
              </a:ext>
            </a:extLst>
          </p:cNvPr>
          <p:cNvSpPr>
            <a:spLocks noGrp="1"/>
          </p:cNvSpPr>
          <p:nvPr>
            <p:ph type="sldNum" sz="quarter" idx="4"/>
          </p:nvPr>
        </p:nvSpPr>
        <p:spPr/>
        <p:txBody>
          <a:bodyPr/>
          <a:lstStyle/>
          <a:p>
            <a:fld id="{4181FC29-5A6F-4AB9-B843-13504DA37C4D}" type="slidenum">
              <a:rPr lang="de-DE" smtClean="0"/>
              <a:pPr/>
              <a:t>11</a:t>
            </a:fld>
            <a:endParaRPr lang="de-DE" dirty="0"/>
          </a:p>
        </p:txBody>
      </p:sp>
      <p:pic>
        <p:nvPicPr>
          <p:cNvPr id="10" name="Picture 9">
            <a:extLst>
              <a:ext uri="{FF2B5EF4-FFF2-40B4-BE49-F238E27FC236}">
                <a16:creationId xmlns:a16="http://schemas.microsoft.com/office/drawing/2014/main" id="{0F6B197C-537C-4FB0-A0B5-2E69C710CC8B}"/>
              </a:ext>
            </a:extLst>
          </p:cNvPr>
          <p:cNvPicPr>
            <a:picLocks noChangeAspect="1"/>
          </p:cNvPicPr>
          <p:nvPr/>
        </p:nvPicPr>
        <p:blipFill>
          <a:blip r:embed="rId2"/>
          <a:stretch>
            <a:fillRect/>
          </a:stretch>
        </p:blipFill>
        <p:spPr>
          <a:xfrm>
            <a:off x="999366" y="1531282"/>
            <a:ext cx="6271993" cy="4356796"/>
          </a:xfrm>
          <a:prstGeom prst="rect">
            <a:avLst/>
          </a:prstGeom>
          <a:ln>
            <a:solidFill>
              <a:srgbClr val="0070C0"/>
            </a:solidFill>
          </a:ln>
          <a:effectLst>
            <a:outerShdw blurRad="50800" dist="38100" dir="13500000" algn="br" rotWithShape="0">
              <a:prstClr val="black">
                <a:alpha val="40000"/>
              </a:prstClr>
            </a:outerShdw>
          </a:effectLst>
        </p:spPr>
      </p:pic>
      <p:pic>
        <p:nvPicPr>
          <p:cNvPr id="7" name="Picture 6">
            <a:extLst>
              <a:ext uri="{FF2B5EF4-FFF2-40B4-BE49-F238E27FC236}">
                <a16:creationId xmlns:a16="http://schemas.microsoft.com/office/drawing/2014/main" id="{5C2ACB77-AC21-4E83-AF4E-2C52BFB83F20}"/>
              </a:ext>
            </a:extLst>
          </p:cNvPr>
          <p:cNvPicPr>
            <a:picLocks noChangeAspect="1"/>
          </p:cNvPicPr>
          <p:nvPr/>
        </p:nvPicPr>
        <p:blipFill>
          <a:blip r:embed="rId3"/>
          <a:stretch>
            <a:fillRect/>
          </a:stretch>
        </p:blipFill>
        <p:spPr>
          <a:xfrm>
            <a:off x="1577289" y="3817134"/>
            <a:ext cx="6206903" cy="2223369"/>
          </a:xfrm>
          <a:prstGeom prst="rect">
            <a:avLst/>
          </a:prstGeom>
          <a:ln>
            <a:solidFill>
              <a:srgbClr val="0070C0"/>
            </a:solidFill>
          </a:ln>
          <a:effectLst>
            <a:outerShdw blurRad="50800" dist="38100" dir="13500000" algn="br" rotWithShape="0">
              <a:prstClr val="black">
                <a:alpha val="40000"/>
              </a:prstClr>
            </a:outerShdw>
          </a:effectLst>
        </p:spPr>
      </p:pic>
      <p:sp>
        <p:nvSpPr>
          <p:cNvPr id="12" name="TextBox 11">
            <a:extLst>
              <a:ext uri="{FF2B5EF4-FFF2-40B4-BE49-F238E27FC236}">
                <a16:creationId xmlns:a16="http://schemas.microsoft.com/office/drawing/2014/main" id="{49C92DAF-B158-4EB3-9BFB-FE3128F66A17}"/>
              </a:ext>
            </a:extLst>
          </p:cNvPr>
          <p:cNvSpPr txBox="1"/>
          <p:nvPr/>
        </p:nvSpPr>
        <p:spPr>
          <a:xfrm>
            <a:off x="7849282" y="1531282"/>
            <a:ext cx="3772028" cy="3845220"/>
          </a:xfrm>
          <a:prstGeom prst="rect">
            <a:avLst/>
          </a:prstGeom>
          <a:noFill/>
        </p:spPr>
        <p:txBody>
          <a:bodyPr wrap="square" rtlCol="0">
            <a:spAutoFit/>
          </a:bodyPr>
          <a:lstStyle/>
          <a:p>
            <a:pPr>
              <a:lnSpc>
                <a:spcPct val="150000"/>
              </a:lnSpc>
            </a:pPr>
            <a:r>
              <a:rPr lang="en-US" sz="2000" b="1" dirty="0">
                <a:solidFill>
                  <a:schemeClr val="tx1">
                    <a:lumMod val="75000"/>
                    <a:lumOff val="25000"/>
                  </a:schemeClr>
                </a:solidFill>
              </a:rPr>
              <a:t>Created using,</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Language :</a:t>
            </a:r>
            <a:r>
              <a:rPr lang="en-US" sz="1600" dirty="0">
                <a:solidFill>
                  <a:schemeClr val="tx1">
                    <a:lumMod val="75000"/>
                    <a:lumOff val="25000"/>
                  </a:schemeClr>
                </a:solidFill>
              </a:rPr>
              <a:t> Java</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Framework : </a:t>
            </a:r>
            <a:r>
              <a:rPr lang="en-US" sz="1600" dirty="0" err="1">
                <a:solidFill>
                  <a:schemeClr val="tx1">
                    <a:lumMod val="75000"/>
                    <a:lumOff val="25000"/>
                  </a:schemeClr>
                </a:solidFill>
              </a:rPr>
              <a:t>Openliberty</a:t>
            </a:r>
            <a:endParaRPr lang="en-US"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Type : </a:t>
            </a:r>
            <a:r>
              <a:rPr lang="en-US" sz="1600" dirty="0">
                <a:solidFill>
                  <a:schemeClr val="tx1">
                    <a:lumMod val="75000"/>
                    <a:lumOff val="25000"/>
                  </a:schemeClr>
                </a:solidFill>
              </a:rPr>
              <a:t>Microservice</a:t>
            </a:r>
          </a:p>
          <a:p>
            <a:pPr marL="285750" indent="-285750">
              <a:buFont typeface="Arial" panose="020B0604020202020204" pitchFamily="34" charset="0"/>
              <a:buChar char="•"/>
            </a:pPr>
            <a:r>
              <a:rPr lang="en-US" sz="1600" b="1" dirty="0">
                <a:solidFill>
                  <a:schemeClr val="tx1">
                    <a:lumMod val="75000"/>
                    <a:lumOff val="25000"/>
                  </a:schemeClr>
                </a:solidFill>
              </a:rPr>
              <a:t>Backend Communication : </a:t>
            </a:r>
            <a:r>
              <a:rPr lang="en-US" sz="1600" dirty="0">
                <a:solidFill>
                  <a:schemeClr val="tx1">
                    <a:lumMod val="75000"/>
                    <a:lumOff val="25000"/>
                  </a:schemeClr>
                </a:solidFill>
              </a:rPr>
              <a:t>None (Simulation Only)</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Used libraries : </a:t>
            </a:r>
          </a:p>
          <a:p>
            <a:pPr marL="742950" lvl="1" indent="-285750">
              <a:buFont typeface="Arial" panose="020B0604020202020204" pitchFamily="34" charset="0"/>
              <a:buChar char="•"/>
            </a:pPr>
            <a:r>
              <a:rPr lang="en-US" sz="1600" b="1" dirty="0">
                <a:solidFill>
                  <a:schemeClr val="tx1">
                    <a:lumMod val="75000"/>
                    <a:lumOff val="25000"/>
                  </a:schemeClr>
                </a:solidFill>
              </a:rPr>
              <a:t>Java Security</a:t>
            </a:r>
            <a:r>
              <a:rPr lang="en-US" sz="1600" dirty="0">
                <a:solidFill>
                  <a:schemeClr val="tx1">
                    <a:lumMod val="75000"/>
                    <a:lumOff val="25000"/>
                  </a:schemeClr>
                </a:solidFill>
              </a:rPr>
              <a:t> – AES code generation</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Source : </a:t>
            </a:r>
            <a:r>
              <a:rPr lang="en-US" sz="1050" dirty="0">
                <a:solidFill>
                  <a:schemeClr val="tx1">
                    <a:lumMod val="75000"/>
                    <a:lumOff val="25000"/>
                  </a:schemeClr>
                </a:solidFill>
                <a:hlinkClick r:id="rId4"/>
              </a:rPr>
              <a:t>https://github.com/SachiHarshitha/HDa_TeamProject_SS21/tree/master/03_CompanyRestAPI</a:t>
            </a:r>
            <a:r>
              <a:rPr lang="en-US" sz="1050" dirty="0">
                <a:solidFill>
                  <a:schemeClr val="tx1">
                    <a:lumMod val="75000"/>
                    <a:lumOff val="25000"/>
                  </a:schemeClr>
                </a:solidFill>
              </a:rPr>
              <a:t> </a:t>
            </a:r>
            <a:endParaRPr lang="en-US" dirty="0">
              <a:solidFill>
                <a:schemeClr val="tx1">
                  <a:lumMod val="75000"/>
                  <a:lumOff val="25000"/>
                </a:schemeClr>
              </a:solidFill>
            </a:endParaRPr>
          </a:p>
        </p:txBody>
      </p:sp>
    </p:spTree>
    <p:extLst>
      <p:ext uri="{BB962C8B-B14F-4D97-AF65-F5344CB8AC3E}">
        <p14:creationId xmlns:p14="http://schemas.microsoft.com/office/powerpoint/2010/main" val="107606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A31C5C6-956A-4FA4-B387-A280226AB4F1}"/>
              </a:ext>
            </a:extLst>
          </p:cNvPr>
          <p:cNvSpPr>
            <a:spLocks noGrp="1"/>
          </p:cNvSpPr>
          <p:nvPr>
            <p:ph type="subTitle" idx="1"/>
          </p:nvPr>
        </p:nvSpPr>
        <p:spPr/>
        <p:txBody>
          <a:bodyPr>
            <a:normAutofit fontScale="47500" lnSpcReduction="20000"/>
          </a:bodyPr>
          <a:lstStyle/>
          <a:p>
            <a:pPr marL="0" indent="0" algn="l">
              <a:buNone/>
            </a:pPr>
            <a:r>
              <a:rPr lang="en-US" b="1" dirty="0"/>
              <a:t>Internal Management API with All Access, Using Administrator Ethereum Account.</a:t>
            </a:r>
          </a:p>
        </p:txBody>
      </p:sp>
      <p:sp>
        <p:nvSpPr>
          <p:cNvPr id="3" name="Title 2">
            <a:extLst>
              <a:ext uri="{FF2B5EF4-FFF2-40B4-BE49-F238E27FC236}">
                <a16:creationId xmlns:a16="http://schemas.microsoft.com/office/drawing/2014/main" id="{2A7F3326-8E38-418E-809E-1E6CEFB6FD36}"/>
              </a:ext>
            </a:extLst>
          </p:cNvPr>
          <p:cNvSpPr>
            <a:spLocks noGrp="1"/>
          </p:cNvSpPr>
          <p:nvPr>
            <p:ph type="title"/>
          </p:nvPr>
        </p:nvSpPr>
        <p:spPr/>
        <p:txBody>
          <a:bodyPr>
            <a:normAutofit fontScale="90000"/>
          </a:bodyPr>
          <a:lstStyle/>
          <a:p>
            <a:r>
              <a:rPr lang="de-DE" dirty="0"/>
              <a:t>Internal </a:t>
            </a:r>
            <a:r>
              <a:rPr lang="de-DE" dirty="0" err="1"/>
              <a:t>Process</a:t>
            </a:r>
            <a:r>
              <a:rPr lang="de-DE" dirty="0"/>
              <a:t> API</a:t>
            </a:r>
            <a:endParaRPr lang="en-US" dirty="0"/>
          </a:p>
        </p:txBody>
      </p:sp>
      <p:sp>
        <p:nvSpPr>
          <p:cNvPr id="5" name="Slide Number Placeholder 4">
            <a:extLst>
              <a:ext uri="{FF2B5EF4-FFF2-40B4-BE49-F238E27FC236}">
                <a16:creationId xmlns:a16="http://schemas.microsoft.com/office/drawing/2014/main" id="{569D7007-22C5-4C80-93A3-AAD2D36602E7}"/>
              </a:ext>
            </a:extLst>
          </p:cNvPr>
          <p:cNvSpPr>
            <a:spLocks noGrp="1"/>
          </p:cNvSpPr>
          <p:nvPr>
            <p:ph type="sldNum" sz="quarter" idx="4"/>
          </p:nvPr>
        </p:nvSpPr>
        <p:spPr/>
        <p:txBody>
          <a:bodyPr/>
          <a:lstStyle/>
          <a:p>
            <a:fld id="{4181FC29-5A6F-4AB9-B843-13504DA37C4D}" type="slidenum">
              <a:rPr lang="de-DE" smtClean="0"/>
              <a:pPr/>
              <a:t>12</a:t>
            </a:fld>
            <a:endParaRPr lang="de-DE" dirty="0"/>
          </a:p>
        </p:txBody>
      </p:sp>
      <p:pic>
        <p:nvPicPr>
          <p:cNvPr id="8" name="Picture 7">
            <a:extLst>
              <a:ext uri="{FF2B5EF4-FFF2-40B4-BE49-F238E27FC236}">
                <a16:creationId xmlns:a16="http://schemas.microsoft.com/office/drawing/2014/main" id="{5DB4C1FB-BC30-4071-8FDC-92B3B0FE8A25}"/>
              </a:ext>
            </a:extLst>
          </p:cNvPr>
          <p:cNvPicPr>
            <a:picLocks noChangeAspect="1"/>
          </p:cNvPicPr>
          <p:nvPr/>
        </p:nvPicPr>
        <p:blipFill>
          <a:blip r:embed="rId2"/>
          <a:stretch>
            <a:fillRect/>
          </a:stretch>
        </p:blipFill>
        <p:spPr>
          <a:xfrm>
            <a:off x="1156558" y="1445693"/>
            <a:ext cx="6132400" cy="4463919"/>
          </a:xfrm>
          <a:prstGeom prst="rect">
            <a:avLst/>
          </a:prstGeom>
          <a:ln>
            <a:solidFill>
              <a:srgbClr val="0070C0"/>
            </a:solidFill>
          </a:ln>
          <a:effectLst>
            <a:outerShdw blurRad="50800" dist="38100" dir="13500000" algn="br" rotWithShape="0">
              <a:prstClr val="black">
                <a:alpha val="40000"/>
              </a:prstClr>
            </a:outerShdw>
          </a:effectLst>
        </p:spPr>
      </p:pic>
      <p:sp>
        <p:nvSpPr>
          <p:cNvPr id="9" name="TextBox 8">
            <a:extLst>
              <a:ext uri="{FF2B5EF4-FFF2-40B4-BE49-F238E27FC236}">
                <a16:creationId xmlns:a16="http://schemas.microsoft.com/office/drawing/2014/main" id="{995B272C-4600-4667-9771-65B1B36A618A}"/>
              </a:ext>
            </a:extLst>
          </p:cNvPr>
          <p:cNvSpPr txBox="1"/>
          <p:nvPr/>
        </p:nvSpPr>
        <p:spPr>
          <a:xfrm>
            <a:off x="7690981" y="1580958"/>
            <a:ext cx="3772028" cy="3901068"/>
          </a:xfrm>
          <a:prstGeom prst="rect">
            <a:avLst/>
          </a:prstGeom>
          <a:noFill/>
        </p:spPr>
        <p:txBody>
          <a:bodyPr wrap="square" rtlCol="0">
            <a:spAutoFit/>
          </a:bodyPr>
          <a:lstStyle/>
          <a:p>
            <a:pPr>
              <a:lnSpc>
                <a:spcPct val="150000"/>
              </a:lnSpc>
            </a:pPr>
            <a:r>
              <a:rPr lang="de-DE" sz="2000" b="1" dirty="0" err="1">
                <a:solidFill>
                  <a:schemeClr val="tx1">
                    <a:lumMod val="75000"/>
                    <a:lumOff val="25000"/>
                  </a:schemeClr>
                </a:solidFill>
              </a:rPr>
              <a:t>Created</a:t>
            </a:r>
            <a:r>
              <a:rPr lang="de-DE" sz="2000" b="1" dirty="0">
                <a:solidFill>
                  <a:schemeClr val="tx1">
                    <a:lumMod val="75000"/>
                    <a:lumOff val="25000"/>
                  </a:schemeClr>
                </a:solidFill>
              </a:rPr>
              <a:t> </a:t>
            </a:r>
            <a:r>
              <a:rPr lang="de-DE" sz="2000" b="1" dirty="0" err="1">
                <a:solidFill>
                  <a:schemeClr val="tx1">
                    <a:lumMod val="75000"/>
                    <a:lumOff val="25000"/>
                  </a:schemeClr>
                </a:solidFill>
              </a:rPr>
              <a:t>using</a:t>
            </a:r>
            <a:r>
              <a:rPr lang="de-DE" sz="2000" b="1" dirty="0">
                <a:solidFill>
                  <a:schemeClr val="tx1">
                    <a:lumMod val="75000"/>
                    <a:lumOff val="25000"/>
                  </a:schemeClr>
                </a:solidFill>
              </a:rPr>
              <a:t>,</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Language :</a:t>
            </a:r>
            <a:r>
              <a:rPr lang="de-DE" sz="1600" dirty="0">
                <a:solidFill>
                  <a:schemeClr val="tx1">
                    <a:lumMod val="75000"/>
                    <a:lumOff val="25000"/>
                  </a:schemeClr>
                </a:solidFill>
              </a:rPr>
              <a:t> Java</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Framework : </a:t>
            </a:r>
            <a:r>
              <a:rPr lang="de-DE" sz="1600" dirty="0" err="1">
                <a:solidFill>
                  <a:schemeClr val="tx1">
                    <a:lumMod val="75000"/>
                    <a:lumOff val="25000"/>
                  </a:schemeClr>
                </a:solidFill>
              </a:rPr>
              <a:t>Openliberty</a:t>
            </a:r>
            <a:endParaRPr lang="de-DE"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Type : </a:t>
            </a:r>
            <a:r>
              <a:rPr lang="de-DE" sz="1600" dirty="0">
                <a:solidFill>
                  <a:schemeClr val="tx1">
                    <a:lumMod val="75000"/>
                    <a:lumOff val="25000"/>
                  </a:schemeClr>
                </a:solidFill>
              </a:rPr>
              <a:t>Microservice</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Backend Communication : </a:t>
            </a:r>
            <a:r>
              <a:rPr lang="de-DE" sz="1600" dirty="0" err="1">
                <a:solidFill>
                  <a:schemeClr val="tx1">
                    <a:lumMod val="75000"/>
                    <a:lumOff val="25000"/>
                  </a:schemeClr>
                </a:solidFill>
              </a:rPr>
              <a:t>Direct</a:t>
            </a:r>
            <a:endParaRPr lang="de-DE"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de-DE" sz="1600" b="1" dirty="0" err="1">
                <a:solidFill>
                  <a:schemeClr val="tx1">
                    <a:lumMod val="75000"/>
                    <a:lumOff val="25000"/>
                  </a:schemeClr>
                </a:solidFill>
              </a:rPr>
              <a:t>Used</a:t>
            </a:r>
            <a:r>
              <a:rPr lang="de-DE" sz="1600" b="1" dirty="0">
                <a:solidFill>
                  <a:schemeClr val="tx1">
                    <a:lumMod val="75000"/>
                    <a:lumOff val="25000"/>
                  </a:schemeClr>
                </a:solidFill>
              </a:rPr>
              <a:t> </a:t>
            </a:r>
            <a:r>
              <a:rPr lang="de-DE" sz="1600" b="1" dirty="0" err="1">
                <a:solidFill>
                  <a:schemeClr val="tx1">
                    <a:lumMod val="75000"/>
                    <a:lumOff val="25000"/>
                  </a:schemeClr>
                </a:solidFill>
              </a:rPr>
              <a:t>libraries</a:t>
            </a:r>
            <a:r>
              <a:rPr lang="de-DE" sz="1600" b="1" dirty="0">
                <a:solidFill>
                  <a:schemeClr val="tx1">
                    <a:lumMod val="75000"/>
                    <a:lumOff val="25000"/>
                  </a:schemeClr>
                </a:solidFill>
              </a:rPr>
              <a:t> : </a:t>
            </a:r>
          </a:p>
          <a:p>
            <a:pPr marL="742950" lvl="1" indent="-285750">
              <a:lnSpc>
                <a:spcPct val="150000"/>
              </a:lnSpc>
              <a:buFont typeface="Arial" panose="020B0604020202020204" pitchFamily="34" charset="0"/>
              <a:buChar char="•"/>
            </a:pPr>
            <a:r>
              <a:rPr lang="de-DE" sz="1600" b="1" dirty="0">
                <a:solidFill>
                  <a:schemeClr val="tx1">
                    <a:lumMod val="75000"/>
                    <a:lumOff val="25000"/>
                  </a:schemeClr>
                </a:solidFill>
              </a:rPr>
              <a:t>web3j</a:t>
            </a:r>
            <a:r>
              <a:rPr lang="de-DE" sz="1600" dirty="0">
                <a:solidFill>
                  <a:schemeClr val="tx1">
                    <a:lumMod val="75000"/>
                    <a:lumOff val="25000"/>
                  </a:schemeClr>
                </a:solidFill>
              </a:rPr>
              <a:t> – Blockchain </a:t>
            </a:r>
            <a:r>
              <a:rPr lang="de-DE" sz="1600" dirty="0" err="1">
                <a:solidFill>
                  <a:schemeClr val="tx1">
                    <a:lumMod val="75000"/>
                    <a:lumOff val="25000"/>
                  </a:schemeClr>
                </a:solidFill>
              </a:rPr>
              <a:t>to</a:t>
            </a:r>
            <a:r>
              <a:rPr lang="de-DE" sz="1600" dirty="0">
                <a:solidFill>
                  <a:schemeClr val="tx1">
                    <a:lumMod val="75000"/>
                    <a:lumOff val="25000"/>
                  </a:schemeClr>
                </a:solidFill>
              </a:rPr>
              <a:t> App</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Source : </a:t>
            </a:r>
            <a:r>
              <a:rPr lang="de-DE" sz="1050" dirty="0">
                <a:solidFill>
                  <a:schemeClr val="tx1">
                    <a:lumMod val="75000"/>
                    <a:lumOff val="25000"/>
                  </a:schemeClr>
                </a:solidFill>
                <a:hlinkClick r:id="rId3"/>
              </a:rPr>
              <a:t>https://github.com/SachiHarshitha/HDa_TeamProject_SS21/tree/master/04_InternalRestAPI</a:t>
            </a:r>
            <a:r>
              <a:rPr lang="de-DE" sz="1050" dirty="0">
                <a:solidFill>
                  <a:schemeClr val="tx1">
                    <a:lumMod val="75000"/>
                    <a:lumOff val="25000"/>
                  </a:schemeClr>
                </a:solidFill>
              </a:rPr>
              <a:t> </a:t>
            </a:r>
            <a:endParaRPr lang="de-DE" sz="1600" dirty="0">
              <a:solidFill>
                <a:schemeClr val="tx1">
                  <a:lumMod val="75000"/>
                  <a:lumOff val="25000"/>
                </a:schemeClr>
              </a:solidFill>
            </a:endParaRPr>
          </a:p>
          <a:p>
            <a:endParaRPr lang="de-DE" dirty="0">
              <a:solidFill>
                <a:schemeClr val="tx1">
                  <a:lumMod val="75000"/>
                  <a:lumOff val="25000"/>
                </a:schemeClr>
              </a:solidFill>
            </a:endParaRPr>
          </a:p>
        </p:txBody>
      </p:sp>
    </p:spTree>
    <p:extLst>
      <p:ext uri="{BB962C8B-B14F-4D97-AF65-F5344CB8AC3E}">
        <p14:creationId xmlns:p14="http://schemas.microsoft.com/office/powerpoint/2010/main" val="303263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9325394-129D-477E-9CDB-FDD08F3095F3}"/>
              </a:ext>
            </a:extLst>
          </p:cNvPr>
          <p:cNvSpPr>
            <a:spLocks noGrp="1"/>
          </p:cNvSpPr>
          <p:nvPr>
            <p:ph type="subTitle" idx="1"/>
          </p:nvPr>
        </p:nvSpPr>
        <p:spPr/>
        <p:txBody>
          <a:bodyPr>
            <a:normAutofit fontScale="47500" lnSpcReduction="20000"/>
          </a:bodyPr>
          <a:lstStyle/>
          <a:p>
            <a:pPr marL="0" indent="0" algn="l">
              <a:buNone/>
            </a:pPr>
            <a:r>
              <a:rPr lang="de-DE" b="1" dirty="0" err="1"/>
              <a:t>Conceptual</a:t>
            </a:r>
            <a:r>
              <a:rPr lang="de-DE" b="1" dirty="0"/>
              <a:t> Client Portal </a:t>
            </a:r>
            <a:r>
              <a:rPr lang="de-DE" b="1" dirty="0" err="1"/>
              <a:t>Application</a:t>
            </a:r>
            <a:r>
              <a:rPr lang="de-DE" b="1" dirty="0"/>
              <a:t> </a:t>
            </a:r>
            <a:r>
              <a:rPr lang="de-DE" b="1" dirty="0" err="1"/>
              <a:t>which</a:t>
            </a:r>
            <a:r>
              <a:rPr lang="de-DE" b="1" dirty="0"/>
              <a:t> </a:t>
            </a:r>
            <a:r>
              <a:rPr lang="de-DE" b="1" dirty="0" err="1"/>
              <a:t>could</a:t>
            </a:r>
            <a:r>
              <a:rPr lang="de-DE" b="1" dirty="0"/>
              <a:t> </a:t>
            </a:r>
            <a:r>
              <a:rPr lang="de-DE" b="1" dirty="0" err="1"/>
              <a:t>be</a:t>
            </a:r>
            <a:r>
              <a:rPr lang="de-DE" b="1" dirty="0"/>
              <a:t> </a:t>
            </a:r>
            <a:r>
              <a:rPr lang="de-DE" b="1" dirty="0" err="1"/>
              <a:t>used</a:t>
            </a:r>
            <a:r>
              <a:rPr lang="de-DE" b="1" dirty="0"/>
              <a:t> </a:t>
            </a:r>
            <a:r>
              <a:rPr lang="de-DE" b="1" dirty="0" err="1"/>
              <a:t>to</a:t>
            </a:r>
            <a:r>
              <a:rPr lang="de-DE" b="1" dirty="0"/>
              <a:t> </a:t>
            </a:r>
            <a:r>
              <a:rPr lang="de-DE" b="1" dirty="0" err="1"/>
              <a:t>decouple</a:t>
            </a:r>
            <a:r>
              <a:rPr lang="de-DE" b="1" dirty="0"/>
              <a:t> </a:t>
            </a:r>
            <a:r>
              <a:rPr lang="de-DE" b="1" dirty="0" err="1"/>
              <a:t>the</a:t>
            </a:r>
            <a:r>
              <a:rPr lang="de-DE" b="1" dirty="0"/>
              <a:t> </a:t>
            </a:r>
            <a:r>
              <a:rPr lang="de-DE" b="1" dirty="0" err="1"/>
              <a:t>client</a:t>
            </a:r>
            <a:r>
              <a:rPr lang="de-DE" b="1" dirty="0"/>
              <a:t> </a:t>
            </a:r>
            <a:r>
              <a:rPr lang="de-DE" b="1" dirty="0" err="1"/>
              <a:t>only</a:t>
            </a:r>
            <a:r>
              <a:rPr lang="de-DE" b="1" dirty="0"/>
              <a:t> </a:t>
            </a:r>
            <a:r>
              <a:rPr lang="de-DE" b="1" dirty="0" err="1"/>
              <a:t>processes</a:t>
            </a:r>
            <a:endParaRPr lang="en-US" b="1" dirty="0"/>
          </a:p>
        </p:txBody>
      </p:sp>
      <p:sp>
        <p:nvSpPr>
          <p:cNvPr id="3" name="Title 2">
            <a:extLst>
              <a:ext uri="{FF2B5EF4-FFF2-40B4-BE49-F238E27FC236}">
                <a16:creationId xmlns:a16="http://schemas.microsoft.com/office/drawing/2014/main" id="{78ECE23A-55A7-4B5D-9F43-4B517AE011B8}"/>
              </a:ext>
            </a:extLst>
          </p:cNvPr>
          <p:cNvSpPr>
            <a:spLocks noGrp="1"/>
          </p:cNvSpPr>
          <p:nvPr>
            <p:ph type="title"/>
          </p:nvPr>
        </p:nvSpPr>
        <p:spPr/>
        <p:txBody>
          <a:bodyPr>
            <a:normAutofit fontScale="90000"/>
          </a:bodyPr>
          <a:lstStyle/>
          <a:p>
            <a:r>
              <a:rPr lang="de-DE" dirty="0"/>
              <a:t>Client Portal</a:t>
            </a:r>
            <a:endParaRPr lang="en-US" dirty="0"/>
          </a:p>
        </p:txBody>
      </p:sp>
      <p:sp>
        <p:nvSpPr>
          <p:cNvPr id="5" name="Slide Number Placeholder 4">
            <a:extLst>
              <a:ext uri="{FF2B5EF4-FFF2-40B4-BE49-F238E27FC236}">
                <a16:creationId xmlns:a16="http://schemas.microsoft.com/office/drawing/2014/main" id="{595C1025-21F1-46E9-AF2B-B03FC8B74AB0}"/>
              </a:ext>
            </a:extLst>
          </p:cNvPr>
          <p:cNvSpPr>
            <a:spLocks noGrp="1"/>
          </p:cNvSpPr>
          <p:nvPr>
            <p:ph type="sldNum" sz="quarter" idx="4"/>
          </p:nvPr>
        </p:nvSpPr>
        <p:spPr/>
        <p:txBody>
          <a:bodyPr/>
          <a:lstStyle/>
          <a:p>
            <a:fld id="{4181FC29-5A6F-4AB9-B843-13504DA37C4D}" type="slidenum">
              <a:rPr lang="de-DE" smtClean="0"/>
              <a:pPr/>
              <a:t>13</a:t>
            </a:fld>
            <a:endParaRPr lang="de-DE" dirty="0"/>
          </a:p>
        </p:txBody>
      </p:sp>
      <p:pic>
        <p:nvPicPr>
          <p:cNvPr id="8" name="Picture 7">
            <a:extLst>
              <a:ext uri="{FF2B5EF4-FFF2-40B4-BE49-F238E27FC236}">
                <a16:creationId xmlns:a16="http://schemas.microsoft.com/office/drawing/2014/main" id="{9425AA6A-5E59-488C-97B7-639B47B179EB}"/>
              </a:ext>
            </a:extLst>
          </p:cNvPr>
          <p:cNvPicPr>
            <a:picLocks noChangeAspect="1"/>
          </p:cNvPicPr>
          <p:nvPr/>
        </p:nvPicPr>
        <p:blipFill>
          <a:blip r:embed="rId2"/>
          <a:stretch>
            <a:fillRect/>
          </a:stretch>
        </p:blipFill>
        <p:spPr>
          <a:xfrm>
            <a:off x="1018773" y="1544707"/>
            <a:ext cx="4912302" cy="3080645"/>
          </a:xfrm>
          <a:prstGeom prst="rect">
            <a:avLst/>
          </a:prstGeom>
          <a:ln>
            <a:solidFill>
              <a:srgbClr val="0070C0"/>
            </a:solidFill>
          </a:ln>
          <a:effectLst>
            <a:outerShdw blurRad="50800" dist="38100" dir="13500000" algn="br" rotWithShape="0">
              <a:prstClr val="black">
                <a:alpha val="40000"/>
              </a:prstClr>
            </a:outerShdw>
          </a:effectLst>
        </p:spPr>
      </p:pic>
      <p:pic>
        <p:nvPicPr>
          <p:cNvPr id="10" name="Picture 9">
            <a:extLst>
              <a:ext uri="{FF2B5EF4-FFF2-40B4-BE49-F238E27FC236}">
                <a16:creationId xmlns:a16="http://schemas.microsoft.com/office/drawing/2014/main" id="{6DDE6A18-9553-49E3-8B86-E68AF9518A2A}"/>
              </a:ext>
            </a:extLst>
          </p:cNvPr>
          <p:cNvPicPr>
            <a:picLocks noChangeAspect="1"/>
          </p:cNvPicPr>
          <p:nvPr/>
        </p:nvPicPr>
        <p:blipFill>
          <a:blip r:embed="rId3"/>
          <a:stretch>
            <a:fillRect/>
          </a:stretch>
        </p:blipFill>
        <p:spPr>
          <a:xfrm>
            <a:off x="1855698" y="2169657"/>
            <a:ext cx="4474374" cy="3253364"/>
          </a:xfrm>
          <a:prstGeom prst="rect">
            <a:avLst/>
          </a:prstGeom>
          <a:ln>
            <a:solidFill>
              <a:srgbClr val="0070C0"/>
            </a:solidFill>
          </a:ln>
          <a:effectLst>
            <a:outerShdw blurRad="50800" dist="38100" dir="13500000" algn="br" rotWithShape="0">
              <a:prstClr val="black">
                <a:alpha val="40000"/>
              </a:prstClr>
            </a:outerShdw>
          </a:effectLst>
        </p:spPr>
      </p:pic>
      <p:pic>
        <p:nvPicPr>
          <p:cNvPr id="12" name="Picture 11">
            <a:extLst>
              <a:ext uri="{FF2B5EF4-FFF2-40B4-BE49-F238E27FC236}">
                <a16:creationId xmlns:a16="http://schemas.microsoft.com/office/drawing/2014/main" id="{53009FB6-54FF-41C8-ABA6-B373D362DB0E}"/>
              </a:ext>
            </a:extLst>
          </p:cNvPr>
          <p:cNvPicPr>
            <a:picLocks noChangeAspect="1"/>
          </p:cNvPicPr>
          <p:nvPr/>
        </p:nvPicPr>
        <p:blipFill>
          <a:blip r:embed="rId4"/>
          <a:stretch>
            <a:fillRect/>
          </a:stretch>
        </p:blipFill>
        <p:spPr>
          <a:xfrm>
            <a:off x="2621800" y="2912870"/>
            <a:ext cx="5278140" cy="3073466"/>
          </a:xfrm>
          <a:prstGeom prst="rect">
            <a:avLst/>
          </a:prstGeom>
          <a:ln>
            <a:solidFill>
              <a:srgbClr val="0070C0"/>
            </a:solidFill>
          </a:ln>
          <a:effectLst>
            <a:outerShdw blurRad="50800" dist="38100" dir="13500000" algn="br" rotWithShape="0">
              <a:prstClr val="black">
                <a:alpha val="40000"/>
              </a:prstClr>
            </a:outerShdw>
          </a:effectLst>
        </p:spPr>
      </p:pic>
      <p:sp>
        <p:nvSpPr>
          <p:cNvPr id="13" name="TextBox 12">
            <a:extLst>
              <a:ext uri="{FF2B5EF4-FFF2-40B4-BE49-F238E27FC236}">
                <a16:creationId xmlns:a16="http://schemas.microsoft.com/office/drawing/2014/main" id="{5CC0546B-A0BD-4107-BDF1-0E31AAFD18DF}"/>
              </a:ext>
            </a:extLst>
          </p:cNvPr>
          <p:cNvSpPr txBox="1"/>
          <p:nvPr/>
        </p:nvSpPr>
        <p:spPr>
          <a:xfrm>
            <a:off x="8010395" y="1580958"/>
            <a:ext cx="3772028" cy="4639732"/>
          </a:xfrm>
          <a:prstGeom prst="rect">
            <a:avLst/>
          </a:prstGeom>
          <a:noFill/>
        </p:spPr>
        <p:txBody>
          <a:bodyPr wrap="square" rtlCol="0">
            <a:spAutoFit/>
          </a:bodyPr>
          <a:lstStyle/>
          <a:p>
            <a:pPr>
              <a:lnSpc>
                <a:spcPct val="150000"/>
              </a:lnSpc>
            </a:pPr>
            <a:r>
              <a:rPr lang="de-DE" sz="2000" b="1" dirty="0" err="1">
                <a:solidFill>
                  <a:schemeClr val="tx1">
                    <a:lumMod val="75000"/>
                    <a:lumOff val="25000"/>
                  </a:schemeClr>
                </a:solidFill>
              </a:rPr>
              <a:t>Created</a:t>
            </a:r>
            <a:r>
              <a:rPr lang="de-DE" sz="2000" b="1" dirty="0">
                <a:solidFill>
                  <a:schemeClr val="tx1">
                    <a:lumMod val="75000"/>
                    <a:lumOff val="25000"/>
                  </a:schemeClr>
                </a:solidFill>
              </a:rPr>
              <a:t> </a:t>
            </a:r>
            <a:r>
              <a:rPr lang="de-DE" sz="2000" b="1" dirty="0" err="1">
                <a:solidFill>
                  <a:schemeClr val="tx1">
                    <a:lumMod val="75000"/>
                    <a:lumOff val="25000"/>
                  </a:schemeClr>
                </a:solidFill>
              </a:rPr>
              <a:t>using</a:t>
            </a:r>
            <a:r>
              <a:rPr lang="de-DE" sz="2000" b="1" dirty="0">
                <a:solidFill>
                  <a:schemeClr val="tx1">
                    <a:lumMod val="75000"/>
                    <a:lumOff val="25000"/>
                  </a:schemeClr>
                </a:solidFill>
              </a:rPr>
              <a:t>,</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Language :</a:t>
            </a:r>
            <a:r>
              <a:rPr lang="de-DE" sz="1600" dirty="0">
                <a:solidFill>
                  <a:schemeClr val="tx1">
                    <a:lumMod val="75000"/>
                    <a:lumOff val="25000"/>
                  </a:schemeClr>
                </a:solidFill>
              </a:rPr>
              <a:t> C#</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Framework : </a:t>
            </a:r>
            <a:r>
              <a:rPr lang="de-DE" sz="1600" dirty="0">
                <a:solidFill>
                  <a:schemeClr val="tx1">
                    <a:lumMod val="75000"/>
                    <a:lumOff val="25000"/>
                  </a:schemeClr>
                </a:solidFill>
              </a:rPr>
              <a:t>.Net Core</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Type : </a:t>
            </a:r>
            <a:r>
              <a:rPr lang="de-DE" sz="1600" dirty="0" err="1">
                <a:solidFill>
                  <a:schemeClr val="tx1">
                    <a:lumMod val="75000"/>
                    <a:lumOff val="25000"/>
                  </a:schemeClr>
                </a:solidFill>
              </a:rPr>
              <a:t>Blazor</a:t>
            </a:r>
            <a:r>
              <a:rPr lang="de-DE" sz="1600" dirty="0">
                <a:solidFill>
                  <a:schemeClr val="tx1">
                    <a:lumMod val="75000"/>
                    <a:lumOff val="25000"/>
                  </a:schemeClr>
                </a:solidFill>
              </a:rPr>
              <a:t> Server </a:t>
            </a:r>
            <a:r>
              <a:rPr lang="de-DE" sz="1600" dirty="0" err="1">
                <a:solidFill>
                  <a:schemeClr val="tx1">
                    <a:lumMod val="75000"/>
                    <a:lumOff val="25000"/>
                  </a:schemeClr>
                </a:solidFill>
              </a:rPr>
              <a:t>Application</a:t>
            </a:r>
            <a:endParaRPr lang="de-DE"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Backend Communication : </a:t>
            </a:r>
            <a:r>
              <a:rPr lang="de-DE" sz="1600" dirty="0" err="1">
                <a:solidFill>
                  <a:schemeClr val="tx1">
                    <a:lumMod val="75000"/>
                    <a:lumOff val="25000"/>
                  </a:schemeClr>
                </a:solidFill>
              </a:rPr>
              <a:t>Direct</a:t>
            </a:r>
            <a:endParaRPr lang="de-DE"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de-DE" sz="1600" b="1" dirty="0" err="1">
                <a:solidFill>
                  <a:schemeClr val="tx1">
                    <a:lumMod val="75000"/>
                    <a:lumOff val="25000"/>
                  </a:schemeClr>
                </a:solidFill>
              </a:rPr>
              <a:t>Used</a:t>
            </a:r>
            <a:r>
              <a:rPr lang="de-DE" sz="1600" b="1" dirty="0">
                <a:solidFill>
                  <a:schemeClr val="tx1">
                    <a:lumMod val="75000"/>
                    <a:lumOff val="25000"/>
                  </a:schemeClr>
                </a:solidFill>
              </a:rPr>
              <a:t> </a:t>
            </a:r>
            <a:r>
              <a:rPr lang="de-DE" sz="1600" b="1" dirty="0" err="1">
                <a:solidFill>
                  <a:schemeClr val="tx1">
                    <a:lumMod val="75000"/>
                    <a:lumOff val="25000"/>
                  </a:schemeClr>
                </a:solidFill>
              </a:rPr>
              <a:t>libraries</a:t>
            </a:r>
            <a:r>
              <a:rPr lang="de-DE" sz="1600" b="1" dirty="0">
                <a:solidFill>
                  <a:schemeClr val="tx1">
                    <a:lumMod val="75000"/>
                    <a:lumOff val="25000"/>
                  </a:schemeClr>
                </a:solidFill>
              </a:rPr>
              <a:t> : </a:t>
            </a:r>
          </a:p>
          <a:p>
            <a:pPr marL="742950" lvl="1" indent="-285750">
              <a:lnSpc>
                <a:spcPct val="150000"/>
              </a:lnSpc>
              <a:buFont typeface="Arial" panose="020B0604020202020204" pitchFamily="34" charset="0"/>
              <a:buChar char="•"/>
            </a:pPr>
            <a:r>
              <a:rPr lang="de-DE" sz="1600" b="1" dirty="0" err="1">
                <a:solidFill>
                  <a:schemeClr val="tx1">
                    <a:lumMod val="75000"/>
                    <a:lumOff val="25000"/>
                  </a:schemeClr>
                </a:solidFill>
              </a:rPr>
              <a:t>Nethereum</a:t>
            </a:r>
            <a:r>
              <a:rPr lang="de-DE" sz="1600" dirty="0">
                <a:solidFill>
                  <a:schemeClr val="tx1">
                    <a:lumMod val="75000"/>
                    <a:lumOff val="25000"/>
                  </a:schemeClr>
                </a:solidFill>
              </a:rPr>
              <a:t> – Blockchain </a:t>
            </a:r>
            <a:r>
              <a:rPr lang="de-DE" sz="1600" dirty="0" err="1">
                <a:solidFill>
                  <a:schemeClr val="tx1">
                    <a:lumMod val="75000"/>
                    <a:lumOff val="25000"/>
                  </a:schemeClr>
                </a:solidFill>
              </a:rPr>
              <a:t>to</a:t>
            </a:r>
            <a:r>
              <a:rPr lang="de-DE" sz="1600" dirty="0">
                <a:solidFill>
                  <a:schemeClr val="tx1">
                    <a:lumMod val="75000"/>
                    <a:lumOff val="25000"/>
                  </a:schemeClr>
                </a:solidFill>
              </a:rPr>
              <a:t> App</a:t>
            </a:r>
          </a:p>
          <a:p>
            <a:pPr marL="742950" lvl="1" indent="-285750">
              <a:lnSpc>
                <a:spcPct val="150000"/>
              </a:lnSpc>
              <a:buFont typeface="Arial" panose="020B0604020202020204" pitchFamily="34" charset="0"/>
              <a:buChar char="•"/>
            </a:pPr>
            <a:r>
              <a:rPr lang="de-DE" sz="1600" b="1" dirty="0" err="1">
                <a:solidFill>
                  <a:schemeClr val="tx1">
                    <a:lumMod val="75000"/>
                    <a:lumOff val="25000"/>
                  </a:schemeClr>
                </a:solidFill>
              </a:rPr>
              <a:t>RestSharp</a:t>
            </a:r>
            <a:r>
              <a:rPr lang="de-DE" sz="1600" dirty="0">
                <a:solidFill>
                  <a:schemeClr val="tx1">
                    <a:lumMod val="75000"/>
                    <a:lumOff val="25000"/>
                  </a:schemeClr>
                </a:solidFill>
              </a:rPr>
              <a:t> – Rest API </a:t>
            </a:r>
            <a:r>
              <a:rPr lang="de-DE" sz="1600" dirty="0" err="1">
                <a:solidFill>
                  <a:schemeClr val="tx1">
                    <a:lumMod val="75000"/>
                    <a:lumOff val="25000"/>
                  </a:schemeClr>
                </a:solidFill>
              </a:rPr>
              <a:t>to</a:t>
            </a:r>
            <a:r>
              <a:rPr lang="de-DE" sz="1600" dirty="0">
                <a:solidFill>
                  <a:schemeClr val="tx1">
                    <a:lumMod val="75000"/>
                    <a:lumOff val="25000"/>
                  </a:schemeClr>
                </a:solidFill>
              </a:rPr>
              <a:t> App</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Source : </a:t>
            </a:r>
            <a:r>
              <a:rPr lang="de-DE" sz="1050" dirty="0">
                <a:solidFill>
                  <a:schemeClr val="tx1">
                    <a:lumMod val="75000"/>
                    <a:lumOff val="25000"/>
                  </a:schemeClr>
                </a:solidFill>
                <a:hlinkClick r:id="rId5"/>
              </a:rPr>
              <a:t>https://github.com/SachiHarshitha/HDa_TeamProject_SS21/tree/master/05_ClientWebApp</a:t>
            </a:r>
            <a:endParaRPr lang="de-DE" sz="1050" dirty="0">
              <a:solidFill>
                <a:schemeClr val="tx1">
                  <a:lumMod val="75000"/>
                  <a:lumOff val="25000"/>
                </a:schemeClr>
              </a:solidFill>
            </a:endParaRPr>
          </a:p>
          <a:p>
            <a:pPr marL="285750" indent="-285750">
              <a:lnSpc>
                <a:spcPct val="150000"/>
              </a:lnSpc>
              <a:buFont typeface="Arial" panose="020B0604020202020204" pitchFamily="34" charset="0"/>
              <a:buChar char="•"/>
            </a:pPr>
            <a:endParaRPr lang="de-DE" sz="1600" dirty="0">
              <a:solidFill>
                <a:schemeClr val="tx1">
                  <a:lumMod val="75000"/>
                  <a:lumOff val="25000"/>
                </a:schemeClr>
              </a:solidFill>
            </a:endParaRPr>
          </a:p>
          <a:p>
            <a:endParaRPr lang="de-DE" dirty="0">
              <a:solidFill>
                <a:schemeClr val="tx1">
                  <a:lumMod val="75000"/>
                  <a:lumOff val="25000"/>
                </a:schemeClr>
              </a:solidFill>
            </a:endParaRPr>
          </a:p>
        </p:txBody>
      </p:sp>
    </p:spTree>
    <p:extLst>
      <p:ext uri="{BB962C8B-B14F-4D97-AF65-F5344CB8AC3E}">
        <p14:creationId xmlns:p14="http://schemas.microsoft.com/office/powerpoint/2010/main" val="188037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58753E5-D03D-4EE1-95FD-55344560EC1E}"/>
              </a:ext>
            </a:extLst>
          </p:cNvPr>
          <p:cNvSpPr>
            <a:spLocks noGrp="1"/>
          </p:cNvSpPr>
          <p:nvPr>
            <p:ph type="subTitle" idx="1"/>
          </p:nvPr>
        </p:nvSpPr>
        <p:spPr/>
        <p:txBody>
          <a:bodyPr>
            <a:normAutofit fontScale="47500" lnSpcReduction="20000"/>
          </a:bodyPr>
          <a:lstStyle/>
          <a:p>
            <a:pPr marL="0" indent="0">
              <a:buNone/>
            </a:pPr>
            <a:endParaRPr lang="en-US" dirty="0"/>
          </a:p>
        </p:txBody>
      </p:sp>
      <p:sp>
        <p:nvSpPr>
          <p:cNvPr id="3" name="Title 2">
            <a:extLst>
              <a:ext uri="{FF2B5EF4-FFF2-40B4-BE49-F238E27FC236}">
                <a16:creationId xmlns:a16="http://schemas.microsoft.com/office/drawing/2014/main" id="{7E8A585A-9D7A-4EA1-BFE6-E5945189AB89}"/>
              </a:ext>
            </a:extLst>
          </p:cNvPr>
          <p:cNvSpPr>
            <a:spLocks noGrp="1"/>
          </p:cNvSpPr>
          <p:nvPr>
            <p:ph type="title"/>
          </p:nvPr>
        </p:nvSpPr>
        <p:spPr/>
        <p:txBody>
          <a:bodyPr>
            <a:normAutofit fontScale="90000"/>
          </a:bodyPr>
          <a:lstStyle/>
          <a:p>
            <a:r>
              <a:rPr lang="de-DE" dirty="0"/>
              <a:t>Project Status</a:t>
            </a:r>
            <a:endParaRPr lang="en-US" dirty="0"/>
          </a:p>
        </p:txBody>
      </p:sp>
      <p:sp>
        <p:nvSpPr>
          <p:cNvPr id="5" name="Slide Number Placeholder 4">
            <a:extLst>
              <a:ext uri="{FF2B5EF4-FFF2-40B4-BE49-F238E27FC236}">
                <a16:creationId xmlns:a16="http://schemas.microsoft.com/office/drawing/2014/main" id="{FFE91585-9333-4BD8-9321-E9C98DEB8DBB}"/>
              </a:ext>
            </a:extLst>
          </p:cNvPr>
          <p:cNvSpPr>
            <a:spLocks noGrp="1"/>
          </p:cNvSpPr>
          <p:nvPr>
            <p:ph type="sldNum" sz="quarter" idx="4"/>
          </p:nvPr>
        </p:nvSpPr>
        <p:spPr>
          <a:xfrm>
            <a:off x="8965798" y="6220691"/>
            <a:ext cx="2743200" cy="365125"/>
          </a:xfrm>
        </p:spPr>
        <p:txBody>
          <a:bodyPr/>
          <a:lstStyle/>
          <a:p>
            <a:fld id="{4181FC29-5A6F-4AB9-B843-13504DA37C4D}" type="slidenum">
              <a:rPr lang="de-DE" smtClean="0"/>
              <a:pPr/>
              <a:t>14</a:t>
            </a:fld>
            <a:endParaRPr lang="de-DE" dirty="0"/>
          </a:p>
        </p:txBody>
      </p:sp>
      <p:sp>
        <p:nvSpPr>
          <p:cNvPr id="6" name="Rectangle: Rounded Corners 5">
            <a:extLst>
              <a:ext uri="{FF2B5EF4-FFF2-40B4-BE49-F238E27FC236}">
                <a16:creationId xmlns:a16="http://schemas.microsoft.com/office/drawing/2014/main" id="{0EE5D8C7-58CF-407A-87C7-50C3BDC2D2FC}"/>
              </a:ext>
            </a:extLst>
          </p:cNvPr>
          <p:cNvSpPr/>
          <p:nvPr/>
        </p:nvSpPr>
        <p:spPr>
          <a:xfrm>
            <a:off x="1018772" y="1614034"/>
            <a:ext cx="6028204" cy="2913888"/>
          </a:xfrm>
          <a:prstGeom prst="roundRect">
            <a:avLst>
              <a:gd name="adj" fmla="val 3338"/>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dirty="0">
                <a:solidFill>
                  <a:schemeClr val="tx1">
                    <a:lumMod val="65000"/>
                    <a:lumOff val="35000"/>
                  </a:schemeClr>
                </a:solidFill>
                <a:effectLst>
                  <a:outerShdw blurRad="38100" dist="38100" dir="2700000" algn="tl">
                    <a:srgbClr val="000000">
                      <a:alpha val="43137"/>
                    </a:srgbClr>
                  </a:outerShdw>
                </a:effectLst>
                <a:latin typeface="Trebuchet MS" panose="020B0603020202020204" pitchFamily="34" charset="0"/>
              </a:rPr>
              <a:t>Timeline</a:t>
            </a:r>
            <a:endParaRPr lang="en-US" dirty="0">
              <a:solidFill>
                <a:schemeClr val="tx1">
                  <a:lumMod val="65000"/>
                  <a:lumOff val="35000"/>
                </a:schemeClr>
              </a:solidFill>
              <a:effectLst>
                <a:outerShdw blurRad="38100" dist="38100" dir="2700000" algn="tl">
                  <a:srgbClr val="000000">
                    <a:alpha val="43137"/>
                  </a:srgbClr>
                </a:outerShdw>
              </a:effectLst>
              <a:latin typeface="Trebuchet MS" panose="020B0603020202020204" pitchFamily="34" charset="0"/>
            </a:endParaRPr>
          </a:p>
        </p:txBody>
      </p:sp>
      <p:pic>
        <p:nvPicPr>
          <p:cNvPr id="7" name="Picture 6">
            <a:extLst>
              <a:ext uri="{FF2B5EF4-FFF2-40B4-BE49-F238E27FC236}">
                <a16:creationId xmlns:a16="http://schemas.microsoft.com/office/drawing/2014/main" id="{65063EF0-11A6-4BC8-88F4-C9554366E99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4336" y="2021709"/>
            <a:ext cx="5748528" cy="2384293"/>
          </a:xfrm>
          <a:prstGeom prst="rect">
            <a:avLst/>
          </a:prstGeom>
          <a:noFill/>
        </p:spPr>
      </p:pic>
      <p:sp>
        <p:nvSpPr>
          <p:cNvPr id="10" name="Rectangle: Rounded Corners 9">
            <a:extLst>
              <a:ext uri="{FF2B5EF4-FFF2-40B4-BE49-F238E27FC236}">
                <a16:creationId xmlns:a16="http://schemas.microsoft.com/office/drawing/2014/main" id="{751F54D8-1F27-42D1-A730-6CFD0B48F6C3}"/>
              </a:ext>
            </a:extLst>
          </p:cNvPr>
          <p:cNvSpPr/>
          <p:nvPr/>
        </p:nvSpPr>
        <p:spPr>
          <a:xfrm>
            <a:off x="7192538" y="1614034"/>
            <a:ext cx="4516460" cy="4350668"/>
          </a:xfrm>
          <a:prstGeom prst="roundRect">
            <a:avLst>
              <a:gd name="adj" fmla="val 1883"/>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dirty="0" err="1">
                <a:solidFill>
                  <a:schemeClr val="tx1">
                    <a:lumMod val="65000"/>
                    <a:lumOff val="35000"/>
                  </a:schemeClr>
                </a:solidFill>
                <a:effectLst>
                  <a:outerShdw blurRad="38100" dist="38100" dir="2700000" algn="tl">
                    <a:srgbClr val="000000">
                      <a:alpha val="43137"/>
                    </a:srgbClr>
                  </a:outerShdw>
                </a:effectLst>
                <a:latin typeface="Trebuchet MS" panose="020B0603020202020204" pitchFamily="34" charset="0"/>
              </a:rPr>
              <a:t>Deliverables</a:t>
            </a:r>
            <a:endParaRPr lang="en-US" dirty="0">
              <a:solidFill>
                <a:schemeClr val="tx1">
                  <a:lumMod val="65000"/>
                  <a:lumOff val="35000"/>
                </a:schemeClr>
              </a:solidFill>
              <a:effectLst>
                <a:outerShdw blurRad="38100" dist="38100" dir="2700000" algn="tl">
                  <a:srgbClr val="000000">
                    <a:alpha val="43137"/>
                  </a:srgbClr>
                </a:outerShdw>
              </a:effectLst>
              <a:latin typeface="Trebuchet MS" panose="020B0603020202020204" pitchFamily="34" charset="0"/>
            </a:endParaRPr>
          </a:p>
        </p:txBody>
      </p:sp>
      <p:pic>
        <p:nvPicPr>
          <p:cNvPr id="9" name="Picture 8">
            <a:extLst>
              <a:ext uri="{FF2B5EF4-FFF2-40B4-BE49-F238E27FC236}">
                <a16:creationId xmlns:a16="http://schemas.microsoft.com/office/drawing/2014/main" id="{CAFE502D-8D0C-4DB2-A0B6-4BEB2A9192FE}"/>
              </a:ext>
            </a:extLst>
          </p:cNvPr>
          <p:cNvPicPr>
            <a:picLocks noChangeAspect="1"/>
          </p:cNvPicPr>
          <p:nvPr/>
        </p:nvPicPr>
        <p:blipFill>
          <a:blip r:embed="rId3"/>
          <a:stretch>
            <a:fillRect/>
          </a:stretch>
        </p:blipFill>
        <p:spPr>
          <a:xfrm>
            <a:off x="7306218" y="2362905"/>
            <a:ext cx="4289100" cy="1980550"/>
          </a:xfrm>
          <a:prstGeom prst="rect">
            <a:avLst/>
          </a:prstGeom>
          <a:ln>
            <a:solidFill>
              <a:schemeClr val="accent1"/>
            </a:solidFill>
          </a:ln>
        </p:spPr>
      </p:pic>
      <p:sp>
        <p:nvSpPr>
          <p:cNvPr id="11" name="Rectangle: Rounded Corners 10">
            <a:extLst>
              <a:ext uri="{FF2B5EF4-FFF2-40B4-BE49-F238E27FC236}">
                <a16:creationId xmlns:a16="http://schemas.microsoft.com/office/drawing/2014/main" id="{02C6A482-2830-4E4F-9D7D-04A58BF54197}"/>
              </a:ext>
            </a:extLst>
          </p:cNvPr>
          <p:cNvSpPr/>
          <p:nvPr/>
        </p:nvSpPr>
        <p:spPr>
          <a:xfrm>
            <a:off x="1018771" y="4682666"/>
            <a:ext cx="6028203" cy="1282036"/>
          </a:xfrm>
          <a:prstGeom prst="roundRect">
            <a:avLst>
              <a:gd name="adj" fmla="val 3338"/>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dirty="0">
                <a:solidFill>
                  <a:schemeClr val="tx1">
                    <a:lumMod val="65000"/>
                    <a:lumOff val="35000"/>
                  </a:schemeClr>
                </a:solidFill>
                <a:effectLst>
                  <a:outerShdw blurRad="38100" dist="38100" dir="2700000" algn="tl">
                    <a:srgbClr val="000000">
                      <a:alpha val="43137"/>
                    </a:srgbClr>
                  </a:outerShdw>
                </a:effectLst>
                <a:latin typeface="Trebuchet MS" panose="020B0603020202020204" pitchFamily="34" charset="0"/>
              </a:rPr>
              <a:t>Project Path</a:t>
            </a:r>
          </a:p>
          <a:p>
            <a:pPr algn="ctr"/>
            <a:endParaRPr lang="de-DE" dirty="0">
              <a:solidFill>
                <a:schemeClr val="tx1">
                  <a:lumMod val="65000"/>
                  <a:lumOff val="35000"/>
                </a:schemeClr>
              </a:solidFill>
              <a:effectLst>
                <a:outerShdw blurRad="38100" dist="38100" dir="2700000" algn="tl">
                  <a:srgbClr val="000000">
                    <a:alpha val="43137"/>
                  </a:srgbClr>
                </a:outerShdw>
              </a:effectLst>
              <a:latin typeface="Trebuchet MS" panose="020B0603020202020204" pitchFamily="34" charset="0"/>
            </a:endParaRPr>
          </a:p>
          <a:p>
            <a:r>
              <a:rPr lang="de-DE" dirty="0" err="1">
                <a:solidFill>
                  <a:schemeClr val="tx1">
                    <a:lumMod val="65000"/>
                    <a:lumOff val="35000"/>
                  </a:schemeClr>
                </a:solidFill>
                <a:latin typeface="Trebuchet MS" panose="020B0603020202020204" pitchFamily="34" charset="0"/>
              </a:rPr>
              <a:t>Github</a:t>
            </a:r>
            <a:r>
              <a:rPr lang="de-DE" dirty="0">
                <a:solidFill>
                  <a:schemeClr val="tx1">
                    <a:lumMod val="65000"/>
                    <a:lumOff val="35000"/>
                  </a:schemeClr>
                </a:solidFill>
                <a:latin typeface="Trebuchet MS" panose="020B0603020202020204" pitchFamily="34" charset="0"/>
              </a:rPr>
              <a:t> : </a:t>
            </a:r>
            <a:r>
              <a:rPr lang="de-DE" sz="1400" dirty="0">
                <a:solidFill>
                  <a:schemeClr val="tx1">
                    <a:lumMod val="65000"/>
                    <a:lumOff val="35000"/>
                  </a:schemeClr>
                </a:solidFill>
                <a:latin typeface="Trebuchet MS" panose="020B0603020202020204" pitchFamily="34" charset="0"/>
                <a:hlinkClick r:id="rId4">
                  <a:extLst>
                    <a:ext uri="{A12FA001-AC4F-418D-AE19-62706E023703}">
                      <ahyp:hlinkClr xmlns:ahyp="http://schemas.microsoft.com/office/drawing/2018/hyperlinkcolor" val="tx"/>
                    </a:ext>
                  </a:extLst>
                </a:hlinkClick>
              </a:rPr>
              <a:t>https://github.com/SachiHarshitha/HDa_TeamProject_SS21</a:t>
            </a:r>
            <a:r>
              <a:rPr lang="de-DE" sz="1400" dirty="0">
                <a:solidFill>
                  <a:schemeClr val="tx1">
                    <a:lumMod val="65000"/>
                    <a:lumOff val="35000"/>
                  </a:schemeClr>
                </a:solidFill>
                <a:latin typeface="Trebuchet MS" panose="020B0603020202020204" pitchFamily="34" charset="0"/>
              </a:rPr>
              <a:t> </a:t>
            </a:r>
          </a:p>
        </p:txBody>
      </p:sp>
      <p:sp>
        <p:nvSpPr>
          <p:cNvPr id="12" name="TextBox 11">
            <a:extLst>
              <a:ext uri="{FF2B5EF4-FFF2-40B4-BE49-F238E27FC236}">
                <a16:creationId xmlns:a16="http://schemas.microsoft.com/office/drawing/2014/main" id="{84CEF539-A783-4401-8FD1-ACCD8491B4A9}"/>
              </a:ext>
            </a:extLst>
          </p:cNvPr>
          <p:cNvSpPr txBox="1"/>
          <p:nvPr/>
        </p:nvSpPr>
        <p:spPr>
          <a:xfrm>
            <a:off x="7306218" y="2059689"/>
            <a:ext cx="2482947" cy="307777"/>
          </a:xfrm>
          <a:prstGeom prst="rect">
            <a:avLst/>
          </a:prstGeom>
          <a:noFill/>
        </p:spPr>
        <p:txBody>
          <a:bodyPr wrap="square" rtlCol="0">
            <a:spAutoFit/>
          </a:bodyPr>
          <a:lstStyle/>
          <a:p>
            <a:r>
              <a:rPr lang="de-DE" sz="1400" b="1" dirty="0">
                <a:solidFill>
                  <a:schemeClr val="tx1">
                    <a:lumMod val="65000"/>
                    <a:lumOff val="35000"/>
                  </a:schemeClr>
                </a:solidFill>
                <a:latin typeface="Trebuchet MS" panose="020B0603020202020204" pitchFamily="34" charset="0"/>
              </a:rPr>
              <a:t>01. Report</a:t>
            </a:r>
            <a:endParaRPr lang="en-US" sz="1400" b="1" dirty="0">
              <a:solidFill>
                <a:schemeClr val="tx1">
                  <a:lumMod val="65000"/>
                  <a:lumOff val="35000"/>
                </a:schemeClr>
              </a:solidFill>
              <a:latin typeface="Trebuchet MS" panose="020B0603020202020204" pitchFamily="34" charset="0"/>
            </a:endParaRPr>
          </a:p>
        </p:txBody>
      </p:sp>
      <p:sp>
        <p:nvSpPr>
          <p:cNvPr id="13" name="TextBox 12">
            <a:extLst>
              <a:ext uri="{FF2B5EF4-FFF2-40B4-BE49-F238E27FC236}">
                <a16:creationId xmlns:a16="http://schemas.microsoft.com/office/drawing/2014/main" id="{64787E9F-9B2C-4F7E-95F8-8D83D271853C}"/>
              </a:ext>
            </a:extLst>
          </p:cNvPr>
          <p:cNvSpPr txBox="1"/>
          <p:nvPr/>
        </p:nvSpPr>
        <p:spPr>
          <a:xfrm>
            <a:off x="7306218" y="4527922"/>
            <a:ext cx="4289100" cy="523220"/>
          </a:xfrm>
          <a:prstGeom prst="rect">
            <a:avLst/>
          </a:prstGeom>
          <a:noFill/>
        </p:spPr>
        <p:txBody>
          <a:bodyPr wrap="square" rtlCol="0">
            <a:spAutoFit/>
          </a:bodyPr>
          <a:lstStyle/>
          <a:p>
            <a:r>
              <a:rPr lang="de-DE" sz="1400" b="1" dirty="0">
                <a:solidFill>
                  <a:schemeClr val="tx1">
                    <a:lumMod val="65000"/>
                    <a:lumOff val="35000"/>
                  </a:schemeClr>
                </a:solidFill>
                <a:latin typeface="Trebuchet MS" panose="020B0603020202020204" pitchFamily="34" charset="0"/>
              </a:rPr>
              <a:t>02. Source Code</a:t>
            </a:r>
            <a:endParaRPr lang="en-US" sz="1400" b="1" dirty="0">
              <a:solidFill>
                <a:schemeClr val="tx1">
                  <a:lumMod val="65000"/>
                  <a:lumOff val="35000"/>
                </a:schemeClr>
              </a:solidFill>
              <a:latin typeface="Trebuchet MS" panose="020B0603020202020204" pitchFamily="34" charset="0"/>
            </a:endParaRPr>
          </a:p>
          <a:p>
            <a:r>
              <a:rPr lang="en-US" sz="1400" dirty="0">
                <a:solidFill>
                  <a:schemeClr val="tx1">
                    <a:lumMod val="65000"/>
                    <a:lumOff val="35000"/>
                  </a:schemeClr>
                </a:solidFill>
                <a:latin typeface="Trebuchet MS" panose="020B0603020202020204" pitchFamily="34" charset="0"/>
              </a:rPr>
              <a:t>Can be found in project path.</a:t>
            </a:r>
          </a:p>
        </p:txBody>
      </p:sp>
      <p:sp>
        <p:nvSpPr>
          <p:cNvPr id="15" name="TextBox 14">
            <a:extLst>
              <a:ext uri="{FF2B5EF4-FFF2-40B4-BE49-F238E27FC236}">
                <a16:creationId xmlns:a16="http://schemas.microsoft.com/office/drawing/2014/main" id="{DEF8F534-9970-4ED3-B250-C648A674B7EC}"/>
              </a:ext>
            </a:extLst>
          </p:cNvPr>
          <p:cNvSpPr txBox="1"/>
          <p:nvPr/>
        </p:nvSpPr>
        <p:spPr>
          <a:xfrm>
            <a:off x="7306218" y="5200167"/>
            <a:ext cx="4301761"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Trebuchet MS" panose="020B0603020202020204" pitchFamily="34" charset="0"/>
                <a:ea typeface="+mn-ea"/>
                <a:cs typeface="+mn-cs"/>
              </a:rPr>
              <a:t>03. Running Application Demonstration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Trebuchet MS" panose="020B0603020202020204" pitchFamily="34" charset="0"/>
                <a:ea typeface="+mn-ea"/>
                <a:cs typeface="+mn-cs"/>
              </a:rPr>
              <a:t>Will be attached later.</a:t>
            </a:r>
            <a:endParaRPr kumimoji="0" lang="de-DE" sz="1400" b="0" i="0" u="none" strike="noStrike" kern="1200" cap="none" spc="0" normalizeH="0" baseline="0" noProof="0" dirty="0">
              <a:ln>
                <a:noFill/>
              </a:ln>
              <a:solidFill>
                <a:prstClr val="black">
                  <a:lumMod val="65000"/>
                  <a:lumOff val="35000"/>
                </a:prstClr>
              </a:solidFill>
              <a:effectLst/>
              <a:uLnTx/>
              <a:uFillTx/>
              <a:latin typeface="Trebuchet MS" panose="020B0603020202020204" pitchFamily="34" charset="0"/>
              <a:ea typeface="+mn-ea"/>
              <a:cs typeface="+mn-cs"/>
            </a:endParaRPr>
          </a:p>
        </p:txBody>
      </p:sp>
    </p:spTree>
    <p:extLst>
      <p:ext uri="{BB962C8B-B14F-4D97-AF65-F5344CB8AC3E}">
        <p14:creationId xmlns:p14="http://schemas.microsoft.com/office/powerpoint/2010/main" val="257583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p:bldP spid="13"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B3F8B3-7D21-4CC5-8080-06B5AC1E5BA3}"/>
              </a:ext>
            </a:extLst>
          </p:cNvPr>
          <p:cNvSpPr>
            <a:spLocks noGrp="1"/>
          </p:cNvSpPr>
          <p:nvPr>
            <p:ph type="title"/>
          </p:nvPr>
        </p:nvSpPr>
        <p:spPr>
          <a:xfrm>
            <a:off x="1276148" y="2775624"/>
            <a:ext cx="9639703" cy="653376"/>
          </a:xfrm>
        </p:spPr>
        <p:txBody>
          <a:bodyPr>
            <a:normAutofit fontScale="90000"/>
          </a:bodyPr>
          <a:lstStyle/>
          <a:p>
            <a:pPr algn="ctr"/>
            <a:r>
              <a:rPr lang="de-DE" dirty="0" err="1"/>
              <a:t>Application</a:t>
            </a:r>
            <a:r>
              <a:rPr lang="de-DE" dirty="0"/>
              <a:t> Demonstration</a:t>
            </a:r>
            <a:endParaRPr lang="en-US" dirty="0"/>
          </a:p>
        </p:txBody>
      </p:sp>
      <p:sp>
        <p:nvSpPr>
          <p:cNvPr id="5" name="Slide Number Placeholder 4">
            <a:extLst>
              <a:ext uri="{FF2B5EF4-FFF2-40B4-BE49-F238E27FC236}">
                <a16:creationId xmlns:a16="http://schemas.microsoft.com/office/drawing/2014/main" id="{B7517272-B15A-44C2-B483-D7B8BFAC8CA6}"/>
              </a:ext>
            </a:extLst>
          </p:cNvPr>
          <p:cNvSpPr>
            <a:spLocks noGrp="1"/>
          </p:cNvSpPr>
          <p:nvPr>
            <p:ph type="sldNum" sz="quarter" idx="4"/>
          </p:nvPr>
        </p:nvSpPr>
        <p:spPr/>
        <p:txBody>
          <a:bodyPr/>
          <a:lstStyle/>
          <a:p>
            <a:fld id="{4181FC29-5A6F-4AB9-B843-13504DA37C4D}" type="slidenum">
              <a:rPr lang="de-DE" smtClean="0"/>
              <a:pPr/>
              <a:t>15</a:t>
            </a:fld>
            <a:endParaRPr lang="de-DE" dirty="0"/>
          </a:p>
        </p:txBody>
      </p:sp>
    </p:spTree>
    <p:extLst>
      <p:ext uri="{BB962C8B-B14F-4D97-AF65-F5344CB8AC3E}">
        <p14:creationId xmlns:p14="http://schemas.microsoft.com/office/powerpoint/2010/main" val="726023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0262084-751E-491A-8345-3CCCCB381867}"/>
              </a:ext>
            </a:extLst>
          </p:cNvPr>
          <p:cNvSpPr>
            <a:spLocks noGrp="1"/>
          </p:cNvSpPr>
          <p:nvPr>
            <p:ph type="subTitle" idx="1"/>
          </p:nvPr>
        </p:nvSpPr>
        <p:spPr/>
        <p:txBody>
          <a:bodyPr>
            <a:normAutofit lnSpcReduction="10000"/>
          </a:bodyPr>
          <a:lstStyle/>
          <a:p>
            <a:endParaRPr lang="en-US"/>
          </a:p>
        </p:txBody>
      </p:sp>
      <p:sp>
        <p:nvSpPr>
          <p:cNvPr id="3" name="Title 2">
            <a:extLst>
              <a:ext uri="{FF2B5EF4-FFF2-40B4-BE49-F238E27FC236}">
                <a16:creationId xmlns:a16="http://schemas.microsoft.com/office/drawing/2014/main" id="{F65BF73A-B7C8-4578-AAD0-79E3B6C28B0E}"/>
              </a:ext>
            </a:extLst>
          </p:cNvPr>
          <p:cNvSpPr>
            <a:spLocks noGrp="1"/>
          </p:cNvSpPr>
          <p:nvPr>
            <p:ph type="title"/>
          </p:nvPr>
        </p:nvSpPr>
        <p:spPr/>
        <p:txBody>
          <a:bodyPr>
            <a:normAutofit fontScale="90000"/>
          </a:bodyPr>
          <a:lstStyle/>
          <a:p>
            <a:r>
              <a:rPr lang="de-DE" dirty="0"/>
              <a:t>Content</a:t>
            </a:r>
            <a:endParaRPr lang="en-US" dirty="0"/>
          </a:p>
        </p:txBody>
      </p:sp>
      <p:sp>
        <p:nvSpPr>
          <p:cNvPr id="4" name="Content Placeholder 3">
            <a:extLst>
              <a:ext uri="{FF2B5EF4-FFF2-40B4-BE49-F238E27FC236}">
                <a16:creationId xmlns:a16="http://schemas.microsoft.com/office/drawing/2014/main" id="{9DD8E191-14A9-4165-BD66-BDF5DE2DCC89}"/>
              </a:ext>
            </a:extLst>
          </p:cNvPr>
          <p:cNvSpPr>
            <a:spLocks noGrp="1"/>
          </p:cNvSpPr>
          <p:nvPr>
            <p:ph idx="15"/>
          </p:nvPr>
        </p:nvSpPr>
        <p:spPr>
          <a:xfrm>
            <a:off x="1027688" y="1536318"/>
            <a:ext cx="9614521" cy="4576094"/>
          </a:xfrm>
        </p:spPr>
        <p:txBody>
          <a:bodyPr>
            <a:normAutofit fontScale="85000" lnSpcReduction="20000"/>
          </a:bodyPr>
          <a:lstStyle/>
          <a:p>
            <a:r>
              <a:rPr lang="de-DE" dirty="0"/>
              <a:t>Concept</a:t>
            </a:r>
          </a:p>
          <a:p>
            <a:pPr lvl="1">
              <a:lnSpc>
                <a:spcPct val="120000"/>
              </a:lnSpc>
            </a:pPr>
            <a:r>
              <a:rPr lang="de-DE" sz="1600" dirty="0" err="1">
                <a:solidFill>
                  <a:schemeClr val="tx1">
                    <a:lumMod val="50000"/>
                    <a:lumOff val="50000"/>
                  </a:schemeClr>
                </a:solidFill>
                <a:latin typeface="Trebuchet MS" panose="020B0603020202020204" pitchFamily="34" charset="0"/>
              </a:rPr>
              <a:t>Current</a:t>
            </a:r>
            <a:r>
              <a:rPr lang="de-DE" sz="1600" dirty="0">
                <a:solidFill>
                  <a:schemeClr val="tx1">
                    <a:lumMod val="50000"/>
                    <a:lumOff val="50000"/>
                  </a:schemeClr>
                </a:solidFill>
                <a:latin typeface="Trebuchet MS" panose="020B0603020202020204" pitchFamily="34" charset="0"/>
              </a:rPr>
              <a:t> Method </a:t>
            </a:r>
            <a:r>
              <a:rPr lang="de-DE" sz="1600" dirty="0" err="1">
                <a:solidFill>
                  <a:schemeClr val="tx1">
                    <a:lumMod val="50000"/>
                    <a:lumOff val="50000"/>
                  </a:schemeClr>
                </a:solidFill>
                <a:latin typeface="Trebuchet MS" panose="020B0603020202020204" pitchFamily="34" charset="0"/>
              </a:rPr>
              <a:t>Of</a:t>
            </a:r>
            <a:r>
              <a:rPr lang="de-DE" sz="1600" dirty="0">
                <a:solidFill>
                  <a:schemeClr val="tx1">
                    <a:lumMod val="50000"/>
                    <a:lumOff val="50000"/>
                  </a:schemeClr>
                </a:solidFill>
                <a:latin typeface="Trebuchet MS" panose="020B0603020202020204" pitchFamily="34" charset="0"/>
              </a:rPr>
              <a:t> Order Management …………………………………………………………………………………………………….</a:t>
            </a:r>
          </a:p>
          <a:p>
            <a:pPr lvl="1">
              <a:lnSpc>
                <a:spcPct val="120000"/>
              </a:lnSpc>
            </a:pPr>
            <a:r>
              <a:rPr lang="de-DE" sz="1600" dirty="0" err="1">
                <a:solidFill>
                  <a:schemeClr val="tx1">
                    <a:lumMod val="50000"/>
                    <a:lumOff val="50000"/>
                  </a:schemeClr>
                </a:solidFill>
                <a:latin typeface="Trebuchet MS" panose="020B0603020202020204" pitchFamily="34" charset="0"/>
              </a:rPr>
              <a:t>Proposed</a:t>
            </a:r>
            <a:r>
              <a:rPr lang="de-DE" sz="1600" dirty="0">
                <a:solidFill>
                  <a:schemeClr val="tx1">
                    <a:lumMod val="50000"/>
                    <a:lumOff val="50000"/>
                  </a:schemeClr>
                </a:solidFill>
                <a:latin typeface="Trebuchet MS" panose="020B0603020202020204" pitchFamily="34" charset="0"/>
              </a:rPr>
              <a:t> Method </a:t>
            </a:r>
            <a:r>
              <a:rPr lang="de-DE" sz="1600" dirty="0" err="1">
                <a:solidFill>
                  <a:schemeClr val="tx1">
                    <a:lumMod val="50000"/>
                    <a:lumOff val="50000"/>
                  </a:schemeClr>
                </a:solidFill>
                <a:latin typeface="Trebuchet MS" panose="020B0603020202020204" pitchFamily="34" charset="0"/>
              </a:rPr>
              <a:t>for</a:t>
            </a:r>
            <a:r>
              <a:rPr lang="de-DE" sz="1600" dirty="0">
                <a:solidFill>
                  <a:schemeClr val="tx1">
                    <a:lumMod val="50000"/>
                    <a:lumOff val="50000"/>
                  </a:schemeClr>
                </a:solidFill>
                <a:latin typeface="Trebuchet MS" panose="020B0603020202020204" pitchFamily="34" charset="0"/>
              </a:rPr>
              <a:t> Order Management ………………………………………………………………………………………………….</a:t>
            </a:r>
          </a:p>
          <a:p>
            <a:r>
              <a:rPr lang="de-DE" dirty="0"/>
              <a:t>Blockchain</a:t>
            </a:r>
          </a:p>
          <a:p>
            <a:pPr lvl="1">
              <a:lnSpc>
                <a:spcPct val="120000"/>
              </a:lnSpc>
            </a:pPr>
            <a:r>
              <a:rPr lang="de-DE" sz="1600" dirty="0" err="1">
                <a:solidFill>
                  <a:schemeClr val="tx1">
                    <a:lumMod val="50000"/>
                    <a:lumOff val="50000"/>
                  </a:schemeClr>
                </a:solidFill>
                <a:latin typeface="Trebuchet MS" panose="020B0603020202020204" pitchFamily="34" charset="0"/>
              </a:rPr>
              <a:t>What</a:t>
            </a:r>
            <a:r>
              <a:rPr lang="de-DE" sz="1600" dirty="0">
                <a:solidFill>
                  <a:schemeClr val="tx1">
                    <a:lumMod val="50000"/>
                    <a:lumOff val="50000"/>
                  </a:schemeClr>
                </a:solidFill>
                <a:latin typeface="Trebuchet MS" panose="020B0603020202020204" pitchFamily="34" charset="0"/>
              </a:rPr>
              <a:t> </a:t>
            </a:r>
            <a:r>
              <a:rPr lang="de-DE" sz="1600" dirty="0" err="1">
                <a:solidFill>
                  <a:schemeClr val="tx1">
                    <a:lumMod val="50000"/>
                    <a:lumOff val="50000"/>
                  </a:schemeClr>
                </a:solidFill>
                <a:latin typeface="Trebuchet MS" panose="020B0603020202020204" pitchFamily="34" charset="0"/>
              </a:rPr>
              <a:t>is</a:t>
            </a:r>
            <a:r>
              <a:rPr lang="de-DE" sz="1600" dirty="0">
                <a:solidFill>
                  <a:schemeClr val="tx1">
                    <a:lumMod val="50000"/>
                    <a:lumOff val="50000"/>
                  </a:schemeClr>
                </a:solidFill>
                <a:latin typeface="Trebuchet MS" panose="020B0603020202020204" pitchFamily="34" charset="0"/>
              </a:rPr>
              <a:t> Ethereum? …………………………………………………………………………………………………………………………………….</a:t>
            </a:r>
          </a:p>
          <a:p>
            <a:pPr lvl="1">
              <a:lnSpc>
                <a:spcPct val="120000"/>
              </a:lnSpc>
            </a:pPr>
            <a:r>
              <a:rPr lang="de-DE" sz="1600" dirty="0">
                <a:solidFill>
                  <a:schemeClr val="tx1">
                    <a:lumMod val="50000"/>
                    <a:lumOff val="50000"/>
                  </a:schemeClr>
                </a:solidFill>
                <a:latin typeface="Trebuchet MS" panose="020B0603020202020204" pitchFamily="34" charset="0"/>
              </a:rPr>
              <a:t>Smart </a:t>
            </a:r>
            <a:r>
              <a:rPr lang="de-DE" sz="1600" dirty="0" err="1">
                <a:solidFill>
                  <a:schemeClr val="tx1">
                    <a:lumMod val="50000"/>
                    <a:lumOff val="50000"/>
                  </a:schemeClr>
                </a:solidFill>
                <a:latin typeface="Trebuchet MS" panose="020B0603020202020204" pitchFamily="34" charset="0"/>
              </a:rPr>
              <a:t>Contracts</a:t>
            </a:r>
            <a:r>
              <a:rPr lang="de-DE" sz="1600" dirty="0">
                <a:solidFill>
                  <a:schemeClr val="tx1">
                    <a:lumMod val="50000"/>
                    <a:lumOff val="50000"/>
                  </a:schemeClr>
                </a:solidFill>
                <a:latin typeface="Trebuchet MS" panose="020B0603020202020204" pitchFamily="34" charset="0"/>
              </a:rPr>
              <a:t> ………………………………………………………………………………………………………………………………………..</a:t>
            </a:r>
          </a:p>
          <a:p>
            <a:pPr lvl="1">
              <a:lnSpc>
                <a:spcPct val="120000"/>
              </a:lnSpc>
            </a:pPr>
            <a:r>
              <a:rPr lang="de-DE" sz="1600" dirty="0">
                <a:solidFill>
                  <a:schemeClr val="tx1">
                    <a:lumMod val="50000"/>
                    <a:lumOff val="50000"/>
                  </a:schemeClr>
                </a:solidFill>
                <a:latin typeface="Trebuchet MS" panose="020B0603020202020204" pitchFamily="34" charset="0"/>
              </a:rPr>
              <a:t>Blockchain Oracle ……………………………………………………………………………………………………………………………………..</a:t>
            </a:r>
          </a:p>
          <a:p>
            <a:pPr lvl="1">
              <a:lnSpc>
                <a:spcPct val="120000"/>
              </a:lnSpc>
            </a:pPr>
            <a:r>
              <a:rPr lang="de-DE" sz="1600" dirty="0">
                <a:solidFill>
                  <a:schemeClr val="tx1">
                    <a:lumMod val="50000"/>
                    <a:lumOff val="50000"/>
                  </a:schemeClr>
                </a:solidFill>
                <a:latin typeface="Trebuchet MS" panose="020B0603020202020204" pitchFamily="34" charset="0"/>
              </a:rPr>
              <a:t>Communication </a:t>
            </a:r>
            <a:r>
              <a:rPr lang="de-DE" sz="1600" dirty="0" err="1">
                <a:solidFill>
                  <a:schemeClr val="tx1">
                    <a:lumMod val="50000"/>
                    <a:lumOff val="50000"/>
                  </a:schemeClr>
                </a:solidFill>
                <a:latin typeface="Trebuchet MS" panose="020B0603020202020204" pitchFamily="34" charset="0"/>
              </a:rPr>
              <a:t>with</a:t>
            </a:r>
            <a:r>
              <a:rPr lang="de-DE" sz="1600" dirty="0">
                <a:solidFill>
                  <a:schemeClr val="tx1">
                    <a:lumMod val="50000"/>
                    <a:lumOff val="50000"/>
                  </a:schemeClr>
                </a:solidFill>
                <a:latin typeface="Trebuchet MS" panose="020B0603020202020204" pitchFamily="34" charset="0"/>
              </a:rPr>
              <a:t> Blockchain ……………………………………………………………………………………………………………….</a:t>
            </a:r>
          </a:p>
          <a:p>
            <a:r>
              <a:rPr lang="de-DE" dirty="0"/>
              <a:t>Project Content</a:t>
            </a:r>
          </a:p>
          <a:p>
            <a:pPr lvl="1">
              <a:lnSpc>
                <a:spcPct val="120000"/>
              </a:lnSpc>
            </a:pPr>
            <a:r>
              <a:rPr lang="de-DE" sz="1600" dirty="0">
                <a:solidFill>
                  <a:schemeClr val="tx1">
                    <a:lumMod val="50000"/>
                    <a:lumOff val="50000"/>
                  </a:schemeClr>
                </a:solidFill>
                <a:latin typeface="Trebuchet MS" panose="020B0603020202020204" pitchFamily="34" charset="0"/>
              </a:rPr>
              <a:t>Ganache …………………………………………………………………………………………………………………………………………….......</a:t>
            </a:r>
          </a:p>
          <a:p>
            <a:pPr lvl="1">
              <a:lnSpc>
                <a:spcPct val="120000"/>
              </a:lnSpc>
            </a:pPr>
            <a:r>
              <a:rPr lang="de-DE" sz="1600" dirty="0">
                <a:solidFill>
                  <a:schemeClr val="tx1">
                    <a:lumMod val="50000"/>
                    <a:lumOff val="50000"/>
                  </a:schemeClr>
                </a:solidFill>
                <a:latin typeface="Trebuchet MS" panose="020B0603020202020204" pitchFamily="34" charset="0"/>
              </a:rPr>
              <a:t>Smart </a:t>
            </a:r>
            <a:r>
              <a:rPr lang="de-DE" sz="1600" dirty="0" err="1">
                <a:solidFill>
                  <a:schemeClr val="tx1">
                    <a:lumMod val="50000"/>
                    <a:lumOff val="50000"/>
                  </a:schemeClr>
                </a:solidFill>
                <a:latin typeface="Trebuchet MS" panose="020B0603020202020204" pitchFamily="34" charset="0"/>
              </a:rPr>
              <a:t>Contracting</a:t>
            </a:r>
            <a:r>
              <a:rPr lang="de-DE" sz="1600" dirty="0">
                <a:solidFill>
                  <a:schemeClr val="tx1">
                    <a:lumMod val="50000"/>
                    <a:lumOff val="50000"/>
                  </a:schemeClr>
                </a:solidFill>
                <a:latin typeface="Trebuchet MS" panose="020B0603020202020204" pitchFamily="34" charset="0"/>
              </a:rPr>
              <a:t> </a:t>
            </a:r>
            <a:r>
              <a:rPr lang="de-DE" sz="1600" dirty="0" err="1">
                <a:solidFill>
                  <a:schemeClr val="tx1">
                    <a:lumMod val="50000"/>
                    <a:lumOff val="50000"/>
                  </a:schemeClr>
                </a:solidFill>
                <a:latin typeface="Trebuchet MS" panose="020B0603020202020204" pitchFamily="34" charset="0"/>
              </a:rPr>
              <a:t>structure</a:t>
            </a:r>
            <a:r>
              <a:rPr lang="de-DE" sz="1600" dirty="0">
                <a:solidFill>
                  <a:schemeClr val="tx1">
                    <a:lumMod val="50000"/>
                    <a:lumOff val="50000"/>
                  </a:schemeClr>
                </a:solidFill>
                <a:latin typeface="Trebuchet MS" panose="020B0603020202020204" pitchFamily="34" charset="0"/>
              </a:rPr>
              <a:t> </a:t>
            </a:r>
            <a:r>
              <a:rPr lang="de-DE" sz="1600" dirty="0" err="1">
                <a:solidFill>
                  <a:schemeClr val="tx1">
                    <a:lumMod val="50000"/>
                    <a:lumOff val="50000"/>
                  </a:schemeClr>
                </a:solidFill>
                <a:latin typeface="Trebuchet MS" panose="020B0603020202020204" pitchFamily="34" charset="0"/>
              </a:rPr>
              <a:t>used</a:t>
            </a:r>
            <a:r>
              <a:rPr lang="de-DE" sz="1600" dirty="0">
                <a:solidFill>
                  <a:schemeClr val="tx1">
                    <a:lumMod val="50000"/>
                    <a:lumOff val="50000"/>
                  </a:schemeClr>
                </a:solidFill>
                <a:latin typeface="Trebuchet MS" panose="020B0603020202020204" pitchFamily="34" charset="0"/>
              </a:rPr>
              <a:t> in </a:t>
            </a:r>
            <a:r>
              <a:rPr lang="de-DE" sz="1600" dirty="0" err="1">
                <a:solidFill>
                  <a:schemeClr val="tx1">
                    <a:lumMod val="50000"/>
                    <a:lumOff val="50000"/>
                  </a:schemeClr>
                </a:solidFill>
                <a:latin typeface="Trebuchet MS" panose="020B0603020202020204" pitchFamily="34" charset="0"/>
              </a:rPr>
              <a:t>the</a:t>
            </a:r>
            <a:r>
              <a:rPr lang="de-DE" sz="1600" dirty="0">
                <a:solidFill>
                  <a:schemeClr val="tx1">
                    <a:lumMod val="50000"/>
                    <a:lumOff val="50000"/>
                  </a:schemeClr>
                </a:solidFill>
                <a:latin typeface="Trebuchet MS" panose="020B0603020202020204" pitchFamily="34" charset="0"/>
              </a:rPr>
              <a:t> </a:t>
            </a:r>
            <a:r>
              <a:rPr lang="de-DE" sz="1600" dirty="0" err="1">
                <a:solidFill>
                  <a:schemeClr val="tx1">
                    <a:lumMod val="50000"/>
                    <a:lumOff val="50000"/>
                  </a:schemeClr>
                </a:solidFill>
                <a:latin typeface="Trebuchet MS" panose="020B0603020202020204" pitchFamily="34" charset="0"/>
              </a:rPr>
              <a:t>project</a:t>
            </a:r>
            <a:r>
              <a:rPr lang="de-DE" sz="1600" dirty="0">
                <a:solidFill>
                  <a:schemeClr val="tx1">
                    <a:lumMod val="50000"/>
                    <a:lumOff val="50000"/>
                  </a:schemeClr>
                </a:solidFill>
                <a:latin typeface="Trebuchet MS" panose="020B0603020202020204" pitchFamily="34" charset="0"/>
              </a:rPr>
              <a:t> …………………………………………………………………………………….</a:t>
            </a:r>
          </a:p>
          <a:p>
            <a:pPr lvl="1">
              <a:lnSpc>
                <a:spcPct val="120000"/>
              </a:lnSpc>
            </a:pPr>
            <a:r>
              <a:rPr lang="de-DE" sz="1600" dirty="0">
                <a:solidFill>
                  <a:schemeClr val="tx1">
                    <a:lumMod val="50000"/>
                    <a:lumOff val="50000"/>
                  </a:schemeClr>
                </a:solidFill>
                <a:latin typeface="Trebuchet MS" panose="020B0603020202020204" pitchFamily="34" charset="0"/>
              </a:rPr>
              <a:t>INTRANAV RTLS API Add-On ……………………………………………………………………………………………………………………….</a:t>
            </a:r>
          </a:p>
          <a:p>
            <a:pPr lvl="1">
              <a:lnSpc>
                <a:spcPct val="120000"/>
              </a:lnSpc>
            </a:pPr>
            <a:r>
              <a:rPr lang="de-DE" sz="1600" dirty="0">
                <a:solidFill>
                  <a:schemeClr val="tx1">
                    <a:lumMod val="50000"/>
                    <a:lumOff val="50000"/>
                  </a:schemeClr>
                </a:solidFill>
                <a:latin typeface="Trebuchet MS" panose="020B0603020202020204" pitchFamily="34" charset="0"/>
              </a:rPr>
              <a:t>Internal Processing API ……………………………………………………………………………………………………………………………..</a:t>
            </a:r>
          </a:p>
          <a:p>
            <a:pPr lvl="1">
              <a:lnSpc>
                <a:spcPct val="120000"/>
              </a:lnSpc>
            </a:pPr>
            <a:r>
              <a:rPr lang="de-DE" sz="1600" dirty="0">
                <a:solidFill>
                  <a:schemeClr val="tx1">
                    <a:lumMod val="50000"/>
                    <a:lumOff val="50000"/>
                  </a:schemeClr>
                </a:solidFill>
                <a:latin typeface="Trebuchet MS" panose="020B0603020202020204" pitchFamily="34" charset="0"/>
              </a:rPr>
              <a:t>Client Portal ………………………………………………………………………………………………………………………………………………</a:t>
            </a:r>
          </a:p>
          <a:p>
            <a:pPr>
              <a:lnSpc>
                <a:spcPct val="100000"/>
              </a:lnSpc>
            </a:pPr>
            <a:r>
              <a:rPr lang="de-DE" dirty="0"/>
              <a:t>Project Status …………………………………………………………………………………………………………………………………….….</a:t>
            </a:r>
          </a:p>
          <a:p>
            <a:pPr>
              <a:lnSpc>
                <a:spcPct val="100000"/>
              </a:lnSpc>
            </a:pPr>
            <a:r>
              <a:rPr lang="de-DE" dirty="0"/>
              <a:t>Demonstration …………………………………………………………………………………………………………………………………….…</a:t>
            </a:r>
          </a:p>
          <a:p>
            <a:pPr lvl="1"/>
            <a:endParaRPr lang="de-DE" sz="1800" dirty="0">
              <a:solidFill>
                <a:schemeClr val="tx1">
                  <a:lumMod val="50000"/>
                  <a:lumOff val="50000"/>
                </a:schemeClr>
              </a:solidFill>
              <a:latin typeface="Trebuchet MS" panose="020B0603020202020204" pitchFamily="34" charset="0"/>
            </a:endParaRPr>
          </a:p>
          <a:p>
            <a:endParaRPr lang="de-DE" dirty="0">
              <a:solidFill>
                <a:schemeClr val="tx1">
                  <a:lumMod val="50000"/>
                  <a:lumOff val="50000"/>
                </a:schemeClr>
              </a:solidFill>
            </a:endParaRPr>
          </a:p>
          <a:p>
            <a:endParaRPr lang="de-DE" dirty="0">
              <a:solidFill>
                <a:schemeClr val="tx1">
                  <a:lumMod val="50000"/>
                  <a:lumOff val="50000"/>
                </a:schemeClr>
              </a:solidFill>
            </a:endParaRPr>
          </a:p>
          <a:p>
            <a:endParaRPr lang="de-DE" dirty="0">
              <a:solidFill>
                <a:schemeClr val="tx1">
                  <a:lumMod val="50000"/>
                  <a:lumOff val="50000"/>
                </a:schemeClr>
              </a:solidFill>
            </a:endParaRPr>
          </a:p>
          <a:p>
            <a:endParaRPr lang="en-US" dirty="0">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C77D1A87-4A92-48E2-9E64-6B5189643DEF}"/>
              </a:ext>
            </a:extLst>
          </p:cNvPr>
          <p:cNvSpPr>
            <a:spLocks noGrp="1"/>
          </p:cNvSpPr>
          <p:nvPr>
            <p:ph type="sldNum" sz="quarter" idx="4"/>
          </p:nvPr>
        </p:nvSpPr>
        <p:spPr/>
        <p:txBody>
          <a:bodyPr/>
          <a:lstStyle/>
          <a:p>
            <a:fld id="{4181FC29-5A6F-4AB9-B843-13504DA37C4D}" type="slidenum">
              <a:rPr lang="de-DE" smtClean="0"/>
              <a:pPr/>
              <a:t>2</a:t>
            </a:fld>
            <a:endParaRPr lang="de-DE" dirty="0"/>
          </a:p>
        </p:txBody>
      </p:sp>
      <p:sp>
        <p:nvSpPr>
          <p:cNvPr id="6" name="Content Placeholder 3">
            <a:extLst>
              <a:ext uri="{FF2B5EF4-FFF2-40B4-BE49-F238E27FC236}">
                <a16:creationId xmlns:a16="http://schemas.microsoft.com/office/drawing/2014/main" id="{5F3CA48D-9D57-41D8-8587-FAD0A16EFBE0}"/>
              </a:ext>
            </a:extLst>
          </p:cNvPr>
          <p:cNvSpPr txBox="1">
            <a:spLocks/>
          </p:cNvSpPr>
          <p:nvPr/>
        </p:nvSpPr>
        <p:spPr>
          <a:xfrm>
            <a:off x="9389317" y="1546291"/>
            <a:ext cx="2393106" cy="4576094"/>
          </a:xfrm>
          <a:prstGeom prst="rect">
            <a:avLst/>
          </a:prstGeom>
        </p:spPr>
        <p:txBody>
          <a:bodyPr vert="horz" lIns="91440" tIns="45720" rIns="91440" bIns="45720" rtlCol="0">
            <a:normAutofit/>
          </a:bodyPr>
          <a:lstStyle>
            <a:lvl1pPr marL="285750" indent="-285750" algn="l" defTabSz="914400" rtl="0" eaLnBrk="1" latinLnBrk="0" hangingPunct="1">
              <a:lnSpc>
                <a:spcPct val="90000"/>
              </a:lnSpc>
              <a:spcBef>
                <a:spcPts val="1000"/>
              </a:spcBef>
              <a:buFont typeface="Wingdings" panose="05000000000000000000" pitchFamily="2" charset="2"/>
              <a:buChar char="§"/>
              <a:defRPr sz="1800" kern="1200">
                <a:solidFill>
                  <a:schemeClr val="tx1">
                    <a:lumMod val="65000"/>
                    <a:lumOff val="3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1500" dirty="0">
              <a:solidFill>
                <a:schemeClr val="tx1">
                  <a:lumMod val="50000"/>
                  <a:lumOff val="50000"/>
                </a:schemeClr>
              </a:solidFill>
            </a:endParaRPr>
          </a:p>
          <a:p>
            <a:endParaRPr lang="de-DE" sz="1500" dirty="0">
              <a:solidFill>
                <a:schemeClr val="tx1">
                  <a:lumMod val="50000"/>
                  <a:lumOff val="50000"/>
                </a:schemeClr>
              </a:solidFill>
            </a:endParaRPr>
          </a:p>
          <a:p>
            <a:endParaRPr lang="en-US" sz="1500" dirty="0">
              <a:solidFill>
                <a:schemeClr val="tx1">
                  <a:lumMod val="50000"/>
                  <a:lumOff val="50000"/>
                </a:schemeClr>
              </a:solidFill>
            </a:endParaRPr>
          </a:p>
        </p:txBody>
      </p:sp>
      <p:sp>
        <p:nvSpPr>
          <p:cNvPr id="10" name="TextBox 9">
            <a:extLst>
              <a:ext uri="{FF2B5EF4-FFF2-40B4-BE49-F238E27FC236}">
                <a16:creationId xmlns:a16="http://schemas.microsoft.com/office/drawing/2014/main" id="{79F277D6-2C88-4244-A7A3-1CA5BF001C92}"/>
              </a:ext>
            </a:extLst>
          </p:cNvPr>
          <p:cNvSpPr txBox="1"/>
          <p:nvPr/>
        </p:nvSpPr>
        <p:spPr>
          <a:xfrm>
            <a:off x="9855880" y="1780562"/>
            <a:ext cx="864431" cy="1985159"/>
          </a:xfrm>
          <a:prstGeom prst="rect">
            <a:avLst/>
          </a:prstGeom>
          <a:noFill/>
        </p:spPr>
        <p:txBody>
          <a:bodyPr wrap="square">
            <a:spAutoFit/>
          </a:bodyPr>
          <a:lstStyle/>
          <a:p>
            <a:pPr>
              <a:spcBef>
                <a:spcPts val="500"/>
              </a:spcBef>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3</a:t>
            </a:r>
          </a:p>
          <a:p>
            <a:pPr>
              <a:spcBef>
                <a:spcPts val="500"/>
              </a:spcBef>
              <a:defRPr/>
            </a:pPr>
            <a:r>
              <a:rPr lang="de-DE" sz="1400" dirty="0">
                <a:solidFill>
                  <a:prstClr val="black">
                    <a:lumMod val="50000"/>
                    <a:lumOff val="50000"/>
                  </a:prstClr>
                </a:solidFill>
                <a:latin typeface="Trebuchet MS" panose="020B0603020202020204" pitchFamily="34" charset="0"/>
              </a:rPr>
              <a:t>Page 4</a:t>
            </a:r>
          </a:p>
          <a:p>
            <a:pPr>
              <a:spcBef>
                <a:spcPts val="500"/>
              </a:spcBef>
              <a:defRPr/>
            </a:pPr>
            <a:endPar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endParaRPr>
          </a:p>
          <a:p>
            <a:pPr>
              <a:spcBef>
                <a:spcPts val="500"/>
              </a:spcBef>
              <a:defRPr/>
            </a:pPr>
            <a:r>
              <a:rPr lang="de-DE" sz="1400" dirty="0">
                <a:solidFill>
                  <a:prstClr val="black">
                    <a:lumMod val="50000"/>
                    <a:lumOff val="50000"/>
                  </a:prstClr>
                </a:solidFill>
                <a:latin typeface="Trebuchet MS" panose="020B0603020202020204" pitchFamily="34" charset="0"/>
              </a:rPr>
              <a:t>Page 5</a:t>
            </a:r>
          </a:p>
          <a:p>
            <a:pPr>
              <a:spcBef>
                <a:spcPts val="500"/>
              </a:spcBef>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6</a:t>
            </a:r>
          </a:p>
          <a:p>
            <a:pPr>
              <a:spcBef>
                <a:spcPts val="500"/>
              </a:spcBef>
              <a:defRPr/>
            </a:pPr>
            <a:r>
              <a:rPr lang="de-DE" sz="1400" dirty="0">
                <a:solidFill>
                  <a:prstClr val="black">
                    <a:lumMod val="50000"/>
                    <a:lumOff val="50000"/>
                  </a:prstClr>
                </a:solidFill>
                <a:latin typeface="Trebuchet MS" panose="020B0603020202020204" pitchFamily="34" charset="0"/>
              </a:rPr>
              <a:t>Page 7</a:t>
            </a:r>
          </a:p>
          <a:p>
            <a:pPr>
              <a:spcBef>
                <a:spcPts val="500"/>
              </a:spcBef>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8</a:t>
            </a:r>
          </a:p>
        </p:txBody>
      </p:sp>
      <p:sp>
        <p:nvSpPr>
          <p:cNvPr id="14" name="TextBox 13">
            <a:extLst>
              <a:ext uri="{FF2B5EF4-FFF2-40B4-BE49-F238E27FC236}">
                <a16:creationId xmlns:a16="http://schemas.microsoft.com/office/drawing/2014/main" id="{A47606F9-A3B7-4ECB-BE5D-CEA1743B9B5B}"/>
              </a:ext>
            </a:extLst>
          </p:cNvPr>
          <p:cNvSpPr txBox="1"/>
          <p:nvPr/>
        </p:nvSpPr>
        <p:spPr>
          <a:xfrm>
            <a:off x="9855149" y="3976644"/>
            <a:ext cx="864431" cy="1426031"/>
          </a:xfrm>
          <a:prstGeom prst="rect">
            <a:avLst/>
          </a:prstGeom>
          <a:noFill/>
        </p:spPr>
        <p:txBody>
          <a:bodyPr wrap="square">
            <a:spAutoFit/>
          </a:bodyPr>
          <a:lstStyle/>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9</a:t>
            </a:r>
          </a:p>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10</a:t>
            </a:r>
          </a:p>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11</a:t>
            </a:r>
          </a:p>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12</a:t>
            </a:r>
          </a:p>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13</a:t>
            </a:r>
          </a:p>
        </p:txBody>
      </p:sp>
      <p:sp>
        <p:nvSpPr>
          <p:cNvPr id="12" name="TextBox 11">
            <a:extLst>
              <a:ext uri="{FF2B5EF4-FFF2-40B4-BE49-F238E27FC236}">
                <a16:creationId xmlns:a16="http://schemas.microsoft.com/office/drawing/2014/main" id="{B3F2A047-A564-4BFD-B850-3C3F51E1FAC0}"/>
              </a:ext>
            </a:extLst>
          </p:cNvPr>
          <p:cNvSpPr txBox="1"/>
          <p:nvPr/>
        </p:nvSpPr>
        <p:spPr>
          <a:xfrm>
            <a:off x="9855149" y="5402675"/>
            <a:ext cx="86443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14</a:t>
            </a:r>
          </a:p>
        </p:txBody>
      </p:sp>
      <p:sp>
        <p:nvSpPr>
          <p:cNvPr id="13" name="TextBox 12">
            <a:extLst>
              <a:ext uri="{FF2B5EF4-FFF2-40B4-BE49-F238E27FC236}">
                <a16:creationId xmlns:a16="http://schemas.microsoft.com/office/drawing/2014/main" id="{11C3D870-3554-4CCA-8FE7-591C699D4643}"/>
              </a:ext>
            </a:extLst>
          </p:cNvPr>
          <p:cNvSpPr txBox="1"/>
          <p:nvPr/>
        </p:nvSpPr>
        <p:spPr>
          <a:xfrm>
            <a:off x="9855148" y="5699900"/>
            <a:ext cx="86443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15</a:t>
            </a:r>
          </a:p>
        </p:txBody>
      </p:sp>
    </p:spTree>
    <p:extLst>
      <p:ext uri="{BB962C8B-B14F-4D97-AF65-F5344CB8AC3E}">
        <p14:creationId xmlns:p14="http://schemas.microsoft.com/office/powerpoint/2010/main" val="2717147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6D66191F-8755-4588-83FE-4E2B0EB00D38}"/>
              </a:ext>
            </a:extLst>
          </p:cNvPr>
          <p:cNvSpPr>
            <a:spLocks noGrp="1"/>
          </p:cNvSpPr>
          <p:nvPr>
            <p:ph type="subTitle" idx="1"/>
          </p:nvPr>
        </p:nvSpPr>
        <p:spPr/>
        <p:txBody>
          <a:bodyPr>
            <a:normAutofit lnSpcReduction="10000"/>
          </a:bodyPr>
          <a:lstStyle/>
          <a:p>
            <a:r>
              <a:rPr lang="de-DE" b="1" dirty="0"/>
              <a:t>Traditional Order </a:t>
            </a:r>
            <a:r>
              <a:rPr lang="de-DE" b="1" dirty="0" err="1"/>
              <a:t>management</a:t>
            </a:r>
            <a:endParaRPr lang="en-DE" b="1" dirty="0"/>
          </a:p>
        </p:txBody>
      </p:sp>
      <p:sp>
        <p:nvSpPr>
          <p:cNvPr id="3" name="Titel 2">
            <a:extLst>
              <a:ext uri="{FF2B5EF4-FFF2-40B4-BE49-F238E27FC236}">
                <a16:creationId xmlns:a16="http://schemas.microsoft.com/office/drawing/2014/main" id="{6E3762B6-8C7D-48CD-9BFF-BE6733E59DB6}"/>
              </a:ext>
            </a:extLst>
          </p:cNvPr>
          <p:cNvSpPr>
            <a:spLocks noGrp="1"/>
          </p:cNvSpPr>
          <p:nvPr>
            <p:ph type="title"/>
          </p:nvPr>
        </p:nvSpPr>
        <p:spPr/>
        <p:txBody>
          <a:bodyPr>
            <a:normAutofit fontScale="90000"/>
          </a:bodyPr>
          <a:lstStyle/>
          <a:p>
            <a:r>
              <a:rPr lang="de-DE" dirty="0" err="1"/>
              <a:t>Current</a:t>
            </a:r>
            <a:r>
              <a:rPr lang="de-DE" dirty="0"/>
              <a:t> Method </a:t>
            </a:r>
            <a:r>
              <a:rPr lang="de-DE" dirty="0" err="1"/>
              <a:t>of</a:t>
            </a:r>
            <a:r>
              <a:rPr lang="de-DE" dirty="0"/>
              <a:t> Order Management</a:t>
            </a:r>
            <a:endParaRPr lang="en-DE" dirty="0"/>
          </a:p>
        </p:txBody>
      </p:sp>
      <p:sp>
        <p:nvSpPr>
          <p:cNvPr id="5" name="Foliennummernplatzhalter 4">
            <a:extLst>
              <a:ext uri="{FF2B5EF4-FFF2-40B4-BE49-F238E27FC236}">
                <a16:creationId xmlns:a16="http://schemas.microsoft.com/office/drawing/2014/main" id="{E52DF696-FCEF-4BCE-8896-9463909E1E81}"/>
              </a:ext>
            </a:extLst>
          </p:cNvPr>
          <p:cNvSpPr>
            <a:spLocks noGrp="1"/>
          </p:cNvSpPr>
          <p:nvPr>
            <p:ph type="sldNum" sz="quarter" idx="4"/>
          </p:nvPr>
        </p:nvSpPr>
        <p:spPr/>
        <p:txBody>
          <a:bodyPr/>
          <a:lstStyle/>
          <a:p>
            <a:fld id="{4181FC29-5A6F-4AB9-B843-13504DA37C4D}" type="slidenum">
              <a:rPr lang="de-DE" smtClean="0"/>
              <a:pPr/>
              <a:t>3</a:t>
            </a:fld>
            <a:endParaRPr lang="de-DE" dirty="0"/>
          </a:p>
        </p:txBody>
      </p:sp>
      <p:sp>
        <p:nvSpPr>
          <p:cNvPr id="36" name="Rectangle 35">
            <a:extLst>
              <a:ext uri="{FF2B5EF4-FFF2-40B4-BE49-F238E27FC236}">
                <a16:creationId xmlns:a16="http://schemas.microsoft.com/office/drawing/2014/main" id="{96C90DC7-8FE5-4825-8338-5446E085916B}"/>
              </a:ext>
            </a:extLst>
          </p:cNvPr>
          <p:cNvSpPr/>
          <p:nvPr/>
        </p:nvSpPr>
        <p:spPr>
          <a:xfrm>
            <a:off x="4532302" y="1543674"/>
            <a:ext cx="4515749" cy="2493790"/>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E4E9007E-F78F-4AF5-B48A-14EC29B810AD}"/>
              </a:ext>
            </a:extLst>
          </p:cNvPr>
          <p:cNvSpPr/>
          <p:nvPr/>
        </p:nvSpPr>
        <p:spPr>
          <a:xfrm>
            <a:off x="876593" y="4949306"/>
            <a:ext cx="2173939" cy="1040996"/>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RTLS </a:t>
            </a:r>
            <a:r>
              <a:rPr kumimoji="0" lang="de-DE" sz="16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Platform</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8DE66C84-86EB-4D95-A8B3-8AC79F053E63}"/>
              </a:ext>
            </a:extLst>
          </p:cNvPr>
          <p:cNvSpPr/>
          <p:nvPr/>
        </p:nvSpPr>
        <p:spPr>
          <a:xfrm>
            <a:off x="9535981" y="4869051"/>
            <a:ext cx="2173939" cy="1121251"/>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Customer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End </a:t>
            </a:r>
            <a:r>
              <a:rPr kumimoji="0" lang="de-DE" sz="18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Application</a:t>
            </a:r>
            <a:endParaRPr kumimoji="0" lang="en-US"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7D871043-6E0E-4393-8A48-0EA509E520F0}"/>
              </a:ext>
            </a:extLst>
          </p:cNvPr>
          <p:cNvSpPr/>
          <p:nvPr/>
        </p:nvSpPr>
        <p:spPr>
          <a:xfrm>
            <a:off x="3173403" y="4949306"/>
            <a:ext cx="909918" cy="1040996"/>
          </a:xfrm>
          <a:prstGeom prst="rect">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Rest API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Microservice</a:t>
            </a:r>
            <a:endParaRPr kumimoji="0" lang="en-US" sz="105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40" name="Arrow: Left-Right 39">
            <a:extLst>
              <a:ext uri="{FF2B5EF4-FFF2-40B4-BE49-F238E27FC236}">
                <a16:creationId xmlns:a16="http://schemas.microsoft.com/office/drawing/2014/main" id="{D1B205EF-1DBB-4B7D-B9C9-21AAF73181AC}"/>
              </a:ext>
            </a:extLst>
          </p:cNvPr>
          <p:cNvSpPr/>
          <p:nvPr/>
        </p:nvSpPr>
        <p:spPr>
          <a:xfrm>
            <a:off x="4250905" y="5354057"/>
            <a:ext cx="5141564" cy="335537"/>
          </a:xfrm>
          <a:prstGeom prst="leftRightArrow">
            <a:avLst/>
          </a:prstGeom>
          <a:solidFill>
            <a:srgbClr val="70AD47"/>
          </a:solidFill>
          <a:ln w="12700" cap="flat" cmpd="sng" algn="ctr">
            <a:solidFill>
              <a:srgbClr val="70AD47">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id="{D886026E-9BCD-4018-8086-C7C11B45ECCC}"/>
              </a:ext>
            </a:extLst>
          </p:cNvPr>
          <p:cNvSpPr txBox="1"/>
          <p:nvPr/>
        </p:nvSpPr>
        <p:spPr>
          <a:xfrm>
            <a:off x="4755602" y="5184052"/>
            <a:ext cx="4043352"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Manage Asset &amp; Access the Data using Authorization Key</a:t>
            </a:r>
          </a:p>
        </p:txBody>
      </p:sp>
      <p:sp>
        <p:nvSpPr>
          <p:cNvPr id="42" name="Rectangle 41">
            <a:extLst>
              <a:ext uri="{FF2B5EF4-FFF2-40B4-BE49-F238E27FC236}">
                <a16:creationId xmlns:a16="http://schemas.microsoft.com/office/drawing/2014/main" id="{F69EA3AF-EF99-4352-B839-71250B91FFBC}"/>
              </a:ext>
            </a:extLst>
          </p:cNvPr>
          <p:cNvSpPr/>
          <p:nvPr/>
        </p:nvSpPr>
        <p:spPr>
          <a:xfrm>
            <a:off x="869479" y="2168824"/>
            <a:ext cx="2173940" cy="1739979"/>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Sales</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66D306A8-CC00-4473-B169-B591D2E0A64F}"/>
              </a:ext>
            </a:extLst>
          </p:cNvPr>
          <p:cNvSpPr/>
          <p:nvPr/>
        </p:nvSpPr>
        <p:spPr>
          <a:xfrm>
            <a:off x="809631" y="1526195"/>
            <a:ext cx="3374867" cy="4539135"/>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44DA6A0F-FCD5-4F2E-8C41-6426B9B6E376}"/>
              </a:ext>
            </a:extLst>
          </p:cNvPr>
          <p:cNvSpPr/>
          <p:nvPr/>
        </p:nvSpPr>
        <p:spPr>
          <a:xfrm>
            <a:off x="869479" y="4001965"/>
            <a:ext cx="2173940" cy="850548"/>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Certificate</a:t>
            </a: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Authority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(Auth Key Generator)</a:t>
            </a:r>
            <a:endParaRPr kumimoji="0" lang="en-US"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26EF0EA5-2DB7-497E-8367-6029E5A69040}"/>
              </a:ext>
            </a:extLst>
          </p:cNvPr>
          <p:cNvSpPr txBox="1"/>
          <p:nvPr/>
        </p:nvSpPr>
        <p:spPr>
          <a:xfrm>
            <a:off x="1309241" y="1630173"/>
            <a:ext cx="237564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INTRANAV®</a:t>
            </a:r>
          </a:p>
        </p:txBody>
      </p:sp>
      <p:sp>
        <p:nvSpPr>
          <p:cNvPr id="46" name="Rectangle 45">
            <a:extLst>
              <a:ext uri="{FF2B5EF4-FFF2-40B4-BE49-F238E27FC236}">
                <a16:creationId xmlns:a16="http://schemas.microsoft.com/office/drawing/2014/main" id="{17ACD626-0914-44F5-9832-A1FD3134C68D}"/>
              </a:ext>
            </a:extLst>
          </p:cNvPr>
          <p:cNvSpPr/>
          <p:nvPr/>
        </p:nvSpPr>
        <p:spPr>
          <a:xfrm>
            <a:off x="9471773" y="1525596"/>
            <a:ext cx="2310650" cy="4539135"/>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 name="TextBox 46">
            <a:extLst>
              <a:ext uri="{FF2B5EF4-FFF2-40B4-BE49-F238E27FC236}">
                <a16:creationId xmlns:a16="http://schemas.microsoft.com/office/drawing/2014/main" id="{47734485-F793-48D6-9564-34D6C06ED19C}"/>
              </a:ext>
            </a:extLst>
          </p:cNvPr>
          <p:cNvSpPr txBox="1"/>
          <p:nvPr/>
        </p:nvSpPr>
        <p:spPr>
          <a:xfrm>
            <a:off x="9471773" y="1612095"/>
            <a:ext cx="237564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Customer</a:t>
            </a:r>
          </a:p>
        </p:txBody>
      </p:sp>
      <p:sp>
        <p:nvSpPr>
          <p:cNvPr id="48" name="Arrow: Left-Right 47">
            <a:extLst>
              <a:ext uri="{FF2B5EF4-FFF2-40B4-BE49-F238E27FC236}">
                <a16:creationId xmlns:a16="http://schemas.microsoft.com/office/drawing/2014/main" id="{F1E5DADB-807E-4546-B877-D7F478B0C675}"/>
              </a:ext>
            </a:extLst>
          </p:cNvPr>
          <p:cNvSpPr/>
          <p:nvPr/>
        </p:nvSpPr>
        <p:spPr>
          <a:xfrm>
            <a:off x="3165897" y="2188917"/>
            <a:ext cx="6225866" cy="335537"/>
          </a:xfrm>
          <a:prstGeom prst="leftRightArrow">
            <a:avLst/>
          </a:prstGeom>
          <a:solidFill>
            <a:sysClr val="window" lastClr="FFFFFF">
              <a:lumMod val="85000"/>
            </a:sysClr>
          </a:solidFill>
          <a:ln w="12700" cap="flat" cmpd="sng" algn="ctr">
            <a:solidFill>
              <a:sysClr val="windowText" lastClr="000000">
                <a:lumMod val="50000"/>
                <a:lumOff val="50000"/>
              </a:sys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Arrow: Right 48">
            <a:extLst>
              <a:ext uri="{FF2B5EF4-FFF2-40B4-BE49-F238E27FC236}">
                <a16:creationId xmlns:a16="http://schemas.microsoft.com/office/drawing/2014/main" id="{97AA7BE5-B5A7-4985-92C0-32D47BC20A32}"/>
              </a:ext>
            </a:extLst>
          </p:cNvPr>
          <p:cNvSpPr/>
          <p:nvPr/>
        </p:nvSpPr>
        <p:spPr>
          <a:xfrm>
            <a:off x="3173403" y="2638291"/>
            <a:ext cx="6219065" cy="335537"/>
          </a:xfrm>
          <a:prstGeom prst="rightArrow">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0" name="Arrow: Right 49">
            <a:extLst>
              <a:ext uri="{FF2B5EF4-FFF2-40B4-BE49-F238E27FC236}">
                <a16:creationId xmlns:a16="http://schemas.microsoft.com/office/drawing/2014/main" id="{243CB9AB-7515-4475-8E38-AB236A882612}"/>
              </a:ext>
            </a:extLst>
          </p:cNvPr>
          <p:cNvSpPr/>
          <p:nvPr/>
        </p:nvSpPr>
        <p:spPr>
          <a:xfrm rot="10800000">
            <a:off x="3173403" y="3092154"/>
            <a:ext cx="6219064" cy="335537"/>
          </a:xfrm>
          <a:prstGeom prst="rightArrow">
            <a:avLst/>
          </a:prstGeom>
          <a:solidFill>
            <a:srgbClr val="ED7D31"/>
          </a:solidFill>
          <a:ln w="12700" cap="flat" cmpd="sng" algn="ctr">
            <a:solidFill>
              <a:srgbClr val="ED7D31">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A7630580-59DB-45AF-A5D2-2D0C9D11A1A9}"/>
              </a:ext>
            </a:extLst>
          </p:cNvPr>
          <p:cNvSpPr/>
          <p:nvPr/>
        </p:nvSpPr>
        <p:spPr>
          <a:xfrm>
            <a:off x="9541704" y="2159711"/>
            <a:ext cx="2168217" cy="1739979"/>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Customer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Sales Department</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2" name="TextBox 51">
            <a:extLst>
              <a:ext uri="{FF2B5EF4-FFF2-40B4-BE49-F238E27FC236}">
                <a16:creationId xmlns:a16="http://schemas.microsoft.com/office/drawing/2014/main" id="{C3E476A1-4A73-491B-95E1-2A15943F7C37}"/>
              </a:ext>
            </a:extLst>
          </p:cNvPr>
          <p:cNvSpPr txBox="1"/>
          <p:nvPr/>
        </p:nvSpPr>
        <p:spPr>
          <a:xfrm>
            <a:off x="5234466" y="2487135"/>
            <a:ext cx="3191435"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Send Quotation</a:t>
            </a:r>
          </a:p>
        </p:txBody>
      </p:sp>
      <p:sp>
        <p:nvSpPr>
          <p:cNvPr id="53" name="TextBox 52">
            <a:extLst>
              <a:ext uri="{FF2B5EF4-FFF2-40B4-BE49-F238E27FC236}">
                <a16:creationId xmlns:a16="http://schemas.microsoft.com/office/drawing/2014/main" id="{95E9BD97-40F4-414F-9426-BFBD91742BE3}"/>
              </a:ext>
            </a:extLst>
          </p:cNvPr>
          <p:cNvSpPr txBox="1"/>
          <p:nvPr/>
        </p:nvSpPr>
        <p:spPr>
          <a:xfrm>
            <a:off x="5234466" y="2050417"/>
            <a:ext cx="3191435"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Request Quotation</a:t>
            </a:r>
          </a:p>
        </p:txBody>
      </p:sp>
      <p:sp>
        <p:nvSpPr>
          <p:cNvPr id="54" name="TextBox 53">
            <a:extLst>
              <a:ext uri="{FF2B5EF4-FFF2-40B4-BE49-F238E27FC236}">
                <a16:creationId xmlns:a16="http://schemas.microsoft.com/office/drawing/2014/main" id="{1489A8E0-8EAF-490C-872B-A0BC5C55E071}"/>
              </a:ext>
            </a:extLst>
          </p:cNvPr>
          <p:cNvSpPr txBox="1"/>
          <p:nvPr/>
        </p:nvSpPr>
        <p:spPr>
          <a:xfrm>
            <a:off x="5234465" y="2953656"/>
            <a:ext cx="3191435"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Purchase Order</a:t>
            </a:r>
          </a:p>
        </p:txBody>
      </p:sp>
      <p:sp>
        <p:nvSpPr>
          <p:cNvPr id="55" name="TextBox 54">
            <a:extLst>
              <a:ext uri="{FF2B5EF4-FFF2-40B4-BE49-F238E27FC236}">
                <a16:creationId xmlns:a16="http://schemas.microsoft.com/office/drawing/2014/main" id="{58188138-6BA5-4D7E-ABEC-CE94BCC43DC2}"/>
              </a:ext>
            </a:extLst>
          </p:cNvPr>
          <p:cNvSpPr txBox="1"/>
          <p:nvPr/>
        </p:nvSpPr>
        <p:spPr>
          <a:xfrm>
            <a:off x="4612312" y="3397098"/>
            <a:ext cx="4435740"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Process and Send Order along with the Authorization Key</a:t>
            </a:r>
          </a:p>
        </p:txBody>
      </p:sp>
      <p:grpSp>
        <p:nvGrpSpPr>
          <p:cNvPr id="56" name="Group 55">
            <a:extLst>
              <a:ext uri="{FF2B5EF4-FFF2-40B4-BE49-F238E27FC236}">
                <a16:creationId xmlns:a16="http://schemas.microsoft.com/office/drawing/2014/main" id="{F68125FE-20B9-4E51-AB3B-24462B973801}"/>
              </a:ext>
            </a:extLst>
          </p:cNvPr>
          <p:cNvGrpSpPr/>
          <p:nvPr/>
        </p:nvGrpSpPr>
        <p:grpSpPr>
          <a:xfrm>
            <a:off x="3165897" y="3547279"/>
            <a:ext cx="6239469" cy="1157817"/>
            <a:chOff x="2562004" y="2352779"/>
            <a:chExt cx="6886797" cy="1157817"/>
          </a:xfrm>
        </p:grpSpPr>
        <p:sp>
          <p:nvSpPr>
            <p:cNvPr id="57" name="L-Shape 56">
              <a:extLst>
                <a:ext uri="{FF2B5EF4-FFF2-40B4-BE49-F238E27FC236}">
                  <a16:creationId xmlns:a16="http://schemas.microsoft.com/office/drawing/2014/main" id="{98304B45-A8F9-44BC-BFEE-6C70464381A3}"/>
                </a:ext>
              </a:extLst>
            </p:cNvPr>
            <p:cNvSpPr/>
            <p:nvPr/>
          </p:nvSpPr>
          <p:spPr>
            <a:xfrm rot="16200000">
              <a:off x="2676324" y="2356354"/>
              <a:ext cx="1053528" cy="1254955"/>
            </a:xfrm>
            <a:prstGeom prst="corner">
              <a:avLst>
                <a:gd name="adj1" fmla="val 17053"/>
                <a:gd name="adj2" fmla="val 17422"/>
              </a:avLst>
            </a:prstGeom>
            <a:solidFill>
              <a:srgbClr val="70AD47"/>
            </a:solidFill>
            <a:ln w="12700" cap="flat" cmpd="sng" algn="ctr">
              <a:solidFill>
                <a:srgbClr val="70AD47">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8" name="Arrow: Right 57">
              <a:extLst>
                <a:ext uri="{FF2B5EF4-FFF2-40B4-BE49-F238E27FC236}">
                  <a16:creationId xmlns:a16="http://schemas.microsoft.com/office/drawing/2014/main" id="{DBFE27E1-E687-4F31-BB52-EBE9AEEEC060}"/>
                </a:ext>
              </a:extLst>
            </p:cNvPr>
            <p:cNvSpPr/>
            <p:nvPr/>
          </p:nvSpPr>
          <p:spPr>
            <a:xfrm>
              <a:off x="2562004" y="2352779"/>
              <a:ext cx="6886797" cy="335537"/>
            </a:xfrm>
            <a:prstGeom prst="rightArrow">
              <a:avLst/>
            </a:prstGeom>
            <a:solidFill>
              <a:srgbClr val="70AD47"/>
            </a:solidFill>
            <a:ln w="12700" cap="flat" cmpd="sng" algn="ctr">
              <a:solidFill>
                <a:srgbClr val="70AD47">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55E9065F-1D34-400A-9629-36083F0B5914}"/>
                </a:ext>
              </a:extLst>
            </p:cNvPr>
            <p:cNvSpPr/>
            <p:nvPr/>
          </p:nvSpPr>
          <p:spPr>
            <a:xfrm>
              <a:off x="3644929" y="2479597"/>
              <a:ext cx="176972" cy="308736"/>
            </a:xfrm>
            <a:prstGeom prst="rect">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60" name="Rectangle 59">
            <a:extLst>
              <a:ext uri="{FF2B5EF4-FFF2-40B4-BE49-F238E27FC236}">
                <a16:creationId xmlns:a16="http://schemas.microsoft.com/office/drawing/2014/main" id="{A5114F78-A3DB-493B-8DD7-B71865B75B79}"/>
              </a:ext>
            </a:extLst>
          </p:cNvPr>
          <p:cNvSpPr/>
          <p:nvPr/>
        </p:nvSpPr>
        <p:spPr>
          <a:xfrm>
            <a:off x="9541703" y="3991959"/>
            <a:ext cx="2168217" cy="789581"/>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Customer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Business Department</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1" name="TextBox 60">
            <a:extLst>
              <a:ext uri="{FF2B5EF4-FFF2-40B4-BE49-F238E27FC236}">
                <a16:creationId xmlns:a16="http://schemas.microsoft.com/office/drawing/2014/main" id="{2E6009B3-11B7-4992-A964-4EC08EAAF55F}"/>
              </a:ext>
            </a:extLst>
          </p:cNvPr>
          <p:cNvSpPr txBox="1"/>
          <p:nvPr/>
        </p:nvSpPr>
        <p:spPr>
          <a:xfrm>
            <a:off x="4555273" y="1600630"/>
            <a:ext cx="446980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err="1">
                <a:ln>
                  <a:noFill/>
                </a:ln>
                <a:solidFill>
                  <a:prstClr val="black"/>
                </a:solidFill>
                <a:effectLst>
                  <a:outerShdw blurRad="38100" dist="38100" dir="2700000" algn="tl">
                    <a:srgbClr val="000000">
                      <a:alpha val="43137"/>
                    </a:srgbClr>
                  </a:outerShdw>
                </a:effectLst>
                <a:uLnTx/>
                <a:uFillTx/>
              </a:rPr>
              <a:t>Current</a:t>
            </a: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 </a:t>
            </a:r>
            <a:r>
              <a:rPr kumimoji="0" lang="de-DE" sz="1800" b="1" i="0" u="none" strike="noStrike" kern="0" cap="none" spc="0" normalizeH="0" baseline="0" noProof="0" dirty="0" err="1">
                <a:ln>
                  <a:noFill/>
                </a:ln>
                <a:solidFill>
                  <a:prstClr val="black"/>
                </a:solidFill>
                <a:effectLst>
                  <a:outerShdw blurRad="38100" dist="38100" dir="2700000" algn="tl">
                    <a:srgbClr val="000000">
                      <a:alpha val="43137"/>
                    </a:srgbClr>
                  </a:outerShdw>
                </a:effectLst>
                <a:uLnTx/>
                <a:uFillTx/>
              </a:rPr>
              <a:t>Ordering</a:t>
            </a: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 </a:t>
            </a:r>
            <a:r>
              <a:rPr kumimoji="0" lang="de-DE" sz="1800" b="1" i="0" u="none" strike="noStrike" kern="0" cap="none" spc="0" normalizeH="0" baseline="0" noProof="0" dirty="0" err="1">
                <a:ln>
                  <a:noFill/>
                </a:ln>
                <a:solidFill>
                  <a:prstClr val="black"/>
                </a:solidFill>
                <a:effectLst>
                  <a:outerShdw blurRad="38100" dist="38100" dir="2700000" algn="tl">
                    <a:srgbClr val="000000">
                      <a:alpha val="43137"/>
                    </a:srgbClr>
                  </a:outerShdw>
                </a:effectLst>
                <a:uLnTx/>
                <a:uFillTx/>
              </a:rPr>
              <a:t>Process</a:t>
            </a:r>
            <a:endPar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endParaRPr>
          </a:p>
        </p:txBody>
      </p:sp>
    </p:spTree>
    <p:extLst>
      <p:ext uri="{BB962C8B-B14F-4D97-AF65-F5344CB8AC3E}">
        <p14:creationId xmlns:p14="http://schemas.microsoft.com/office/powerpoint/2010/main" val="137299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fade">
                                      <p:cBhvr>
                                        <p:cTn id="30" dur="500"/>
                                        <p:tgtEl>
                                          <p:spTgt spid="4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500"/>
                                        <p:tgtEl>
                                          <p:spTgt spid="5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fade">
                                      <p:cBhvr>
                                        <p:cTn id="47" dur="500"/>
                                        <p:tgtEl>
                                          <p:spTgt spid="6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fade">
                                      <p:cBhvr>
                                        <p:cTn id="68" dur="500"/>
                                        <p:tgtEl>
                                          <p:spTgt spid="5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500"/>
                                        <p:tgtEl>
                                          <p:spTgt spid="55"/>
                                        </p:tgtEl>
                                      </p:cBhvr>
                                    </p:animEffect>
                                  </p:childTnLst>
                                </p:cTn>
                              </p:par>
                              <p:par>
                                <p:cTn id="77" presetID="10"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fade">
                                      <p:cBhvr>
                                        <p:cTn id="79" dur="500"/>
                                        <p:tgtEl>
                                          <p:spTgt spid="5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p:bldP spid="42" grpId="0" animBg="1"/>
      <p:bldP spid="43" grpId="0" animBg="1"/>
      <p:bldP spid="44" grpId="0" animBg="1"/>
      <p:bldP spid="45" grpId="0"/>
      <p:bldP spid="46" grpId="0" animBg="1"/>
      <p:bldP spid="47" grpId="0"/>
      <p:bldP spid="48" grpId="0" animBg="1"/>
      <p:bldP spid="49" grpId="0" animBg="1"/>
      <p:bldP spid="50" grpId="0" animBg="1"/>
      <p:bldP spid="51" grpId="0" animBg="1"/>
      <p:bldP spid="52" grpId="0"/>
      <p:bldP spid="53" grpId="0"/>
      <p:bldP spid="54" grpId="0"/>
      <p:bldP spid="55" grpId="0"/>
      <p:bldP spid="60" grpId="0" animBg="1"/>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47B1B0FF-C4D5-42B1-A3BF-93D0AB70D23A}"/>
              </a:ext>
            </a:extLst>
          </p:cNvPr>
          <p:cNvSpPr>
            <a:spLocks noGrp="1"/>
          </p:cNvSpPr>
          <p:nvPr>
            <p:ph type="subTitle" idx="1"/>
          </p:nvPr>
        </p:nvSpPr>
        <p:spPr/>
        <p:txBody>
          <a:bodyPr>
            <a:normAutofit fontScale="92500" lnSpcReduction="20000"/>
          </a:bodyPr>
          <a:lstStyle/>
          <a:p>
            <a:pPr marL="0" indent="0">
              <a:lnSpc>
                <a:spcPct val="110000"/>
              </a:lnSpc>
              <a:buNone/>
            </a:pPr>
            <a:r>
              <a:rPr lang="de-DE" sz="1200" b="1" dirty="0" err="1"/>
              <a:t>Using</a:t>
            </a:r>
            <a:r>
              <a:rPr lang="de-DE" sz="1200" b="1" dirty="0"/>
              <a:t> Ethereum Blockchain</a:t>
            </a:r>
            <a:endParaRPr lang="en-DE" sz="1200" b="1" dirty="0"/>
          </a:p>
        </p:txBody>
      </p:sp>
      <p:sp>
        <p:nvSpPr>
          <p:cNvPr id="3" name="Titel 2">
            <a:extLst>
              <a:ext uri="{FF2B5EF4-FFF2-40B4-BE49-F238E27FC236}">
                <a16:creationId xmlns:a16="http://schemas.microsoft.com/office/drawing/2014/main" id="{1D14B2C0-56EA-4728-BB69-4F7117C52382}"/>
              </a:ext>
            </a:extLst>
          </p:cNvPr>
          <p:cNvSpPr>
            <a:spLocks noGrp="1"/>
          </p:cNvSpPr>
          <p:nvPr>
            <p:ph type="title"/>
          </p:nvPr>
        </p:nvSpPr>
        <p:spPr/>
        <p:txBody>
          <a:bodyPr>
            <a:normAutofit fontScale="90000"/>
          </a:bodyPr>
          <a:lstStyle/>
          <a:p>
            <a:r>
              <a:rPr lang="de-DE" dirty="0" err="1"/>
              <a:t>Proposed</a:t>
            </a:r>
            <a:r>
              <a:rPr lang="de-DE" dirty="0"/>
              <a:t> Method </a:t>
            </a:r>
            <a:r>
              <a:rPr lang="de-DE" dirty="0" err="1"/>
              <a:t>of</a:t>
            </a:r>
            <a:r>
              <a:rPr lang="de-DE" dirty="0"/>
              <a:t> Order Management</a:t>
            </a:r>
            <a:endParaRPr lang="en-DE" dirty="0"/>
          </a:p>
        </p:txBody>
      </p:sp>
      <p:sp>
        <p:nvSpPr>
          <p:cNvPr id="5" name="Foliennummernplatzhalter 4">
            <a:extLst>
              <a:ext uri="{FF2B5EF4-FFF2-40B4-BE49-F238E27FC236}">
                <a16:creationId xmlns:a16="http://schemas.microsoft.com/office/drawing/2014/main" id="{C935ECC3-24EE-4933-BE8F-91994C10A078}"/>
              </a:ext>
            </a:extLst>
          </p:cNvPr>
          <p:cNvSpPr>
            <a:spLocks noGrp="1"/>
          </p:cNvSpPr>
          <p:nvPr>
            <p:ph type="sldNum" sz="quarter" idx="4"/>
          </p:nvPr>
        </p:nvSpPr>
        <p:spPr/>
        <p:txBody>
          <a:bodyPr/>
          <a:lstStyle/>
          <a:p>
            <a:fld id="{4181FC29-5A6F-4AB9-B843-13504DA37C4D}" type="slidenum">
              <a:rPr lang="de-DE" smtClean="0"/>
              <a:pPr/>
              <a:t>4</a:t>
            </a:fld>
            <a:endParaRPr lang="de-DE" dirty="0"/>
          </a:p>
        </p:txBody>
      </p:sp>
      <p:sp>
        <p:nvSpPr>
          <p:cNvPr id="152" name="Rectangle 151">
            <a:extLst>
              <a:ext uri="{FF2B5EF4-FFF2-40B4-BE49-F238E27FC236}">
                <a16:creationId xmlns:a16="http://schemas.microsoft.com/office/drawing/2014/main" id="{20BAF89A-43D3-40AD-AAD6-798DA9DFBA60}"/>
              </a:ext>
            </a:extLst>
          </p:cNvPr>
          <p:cNvSpPr/>
          <p:nvPr/>
        </p:nvSpPr>
        <p:spPr>
          <a:xfrm>
            <a:off x="5415040" y="2243213"/>
            <a:ext cx="3281020" cy="3083212"/>
          </a:xfrm>
          <a:prstGeom prst="rect">
            <a:avLst/>
          </a:prstGeom>
          <a:noFill/>
          <a:ln w="12700" cap="flat" cmpd="sng" algn="ctr">
            <a:solidFill>
              <a:srgbClr val="595959"/>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3" name="Rectangle 152">
            <a:extLst>
              <a:ext uri="{FF2B5EF4-FFF2-40B4-BE49-F238E27FC236}">
                <a16:creationId xmlns:a16="http://schemas.microsoft.com/office/drawing/2014/main" id="{E290BCF9-B864-4354-9544-0708062E31C3}"/>
              </a:ext>
            </a:extLst>
          </p:cNvPr>
          <p:cNvSpPr/>
          <p:nvPr/>
        </p:nvSpPr>
        <p:spPr>
          <a:xfrm>
            <a:off x="307456" y="1437031"/>
            <a:ext cx="3374867" cy="4484160"/>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4" name="Rectangle 153">
            <a:extLst>
              <a:ext uri="{FF2B5EF4-FFF2-40B4-BE49-F238E27FC236}">
                <a16:creationId xmlns:a16="http://schemas.microsoft.com/office/drawing/2014/main" id="{2C55FAFD-3498-4850-B491-F0EFB53DA6F8}"/>
              </a:ext>
            </a:extLst>
          </p:cNvPr>
          <p:cNvSpPr/>
          <p:nvPr/>
        </p:nvSpPr>
        <p:spPr>
          <a:xfrm>
            <a:off x="367304" y="4582918"/>
            <a:ext cx="2173939" cy="1282020"/>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RTLS </a:t>
            </a:r>
            <a:r>
              <a:rPr kumimoji="0" lang="de-DE" sz="16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Platform</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55" name="Rectangle 154">
            <a:extLst>
              <a:ext uri="{FF2B5EF4-FFF2-40B4-BE49-F238E27FC236}">
                <a16:creationId xmlns:a16="http://schemas.microsoft.com/office/drawing/2014/main" id="{85116FF8-AE3A-48BD-9A28-588FBBE44C4F}"/>
              </a:ext>
            </a:extLst>
          </p:cNvPr>
          <p:cNvSpPr/>
          <p:nvPr/>
        </p:nvSpPr>
        <p:spPr>
          <a:xfrm>
            <a:off x="10132028" y="1790919"/>
            <a:ext cx="1650395" cy="4074020"/>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Customer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Application</a:t>
            </a:r>
            <a:endParaRPr kumimoji="0" lang="en-US"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56" name="Rectangle 155">
            <a:extLst>
              <a:ext uri="{FF2B5EF4-FFF2-40B4-BE49-F238E27FC236}">
                <a16:creationId xmlns:a16="http://schemas.microsoft.com/office/drawing/2014/main" id="{9BB8C68D-3915-4226-90AC-E488D983C41C}"/>
              </a:ext>
            </a:extLst>
          </p:cNvPr>
          <p:cNvSpPr/>
          <p:nvPr/>
        </p:nvSpPr>
        <p:spPr>
          <a:xfrm>
            <a:off x="2650160" y="3527497"/>
            <a:ext cx="926616" cy="2337441"/>
          </a:xfrm>
          <a:prstGeom prst="rect">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Rest API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User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&amp;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Asset Manager</a:t>
            </a:r>
            <a:endParaRPr kumimoji="0" lang="en-US"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57" name="Arrow: Right 156">
            <a:extLst>
              <a:ext uri="{FF2B5EF4-FFF2-40B4-BE49-F238E27FC236}">
                <a16:creationId xmlns:a16="http://schemas.microsoft.com/office/drawing/2014/main" id="{374C2BC9-213C-4C26-9834-7200B4C8095A}"/>
              </a:ext>
            </a:extLst>
          </p:cNvPr>
          <p:cNvSpPr/>
          <p:nvPr/>
        </p:nvSpPr>
        <p:spPr>
          <a:xfrm>
            <a:off x="8907941" y="4110757"/>
            <a:ext cx="1011140" cy="274320"/>
          </a:xfrm>
          <a:prstGeom prst="rightArrow">
            <a:avLst/>
          </a:prstGeom>
          <a:solidFill>
            <a:srgbClr val="70AD47"/>
          </a:solidFill>
          <a:ln w="12700" cap="flat" cmpd="sng" algn="ctr">
            <a:solidFill>
              <a:srgbClr val="70AD47">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8" name="TextBox 157">
            <a:extLst>
              <a:ext uri="{FF2B5EF4-FFF2-40B4-BE49-F238E27FC236}">
                <a16:creationId xmlns:a16="http://schemas.microsoft.com/office/drawing/2014/main" id="{F009A372-9E3E-4572-93FE-31368A5E42C9}"/>
              </a:ext>
            </a:extLst>
          </p:cNvPr>
          <p:cNvSpPr txBox="1"/>
          <p:nvPr/>
        </p:nvSpPr>
        <p:spPr>
          <a:xfrm>
            <a:off x="8996531" y="3933043"/>
            <a:ext cx="858370" cy="253916"/>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SEND Key</a:t>
            </a:r>
            <a:endParaRPr kumimoji="0" lang="en-US" sz="1050" b="0" i="0" u="none" strike="noStrike" kern="0" cap="none" spc="0" normalizeH="0" baseline="0" noProof="0" dirty="0">
              <a:ln>
                <a:noFill/>
              </a:ln>
              <a:solidFill>
                <a:prstClr val="black"/>
              </a:solidFill>
              <a:effectLst/>
              <a:uLnTx/>
              <a:uFillTx/>
            </a:endParaRPr>
          </a:p>
        </p:txBody>
      </p:sp>
      <p:sp>
        <p:nvSpPr>
          <p:cNvPr id="159" name="Rectangle 158">
            <a:extLst>
              <a:ext uri="{FF2B5EF4-FFF2-40B4-BE49-F238E27FC236}">
                <a16:creationId xmlns:a16="http://schemas.microsoft.com/office/drawing/2014/main" id="{1F45EDC9-7F3E-45F4-A114-ED75C8A3D68C}"/>
              </a:ext>
            </a:extLst>
          </p:cNvPr>
          <p:cNvSpPr/>
          <p:nvPr/>
        </p:nvSpPr>
        <p:spPr>
          <a:xfrm>
            <a:off x="4356688" y="1848234"/>
            <a:ext cx="4415115" cy="3553605"/>
          </a:xfrm>
          <a:prstGeom prst="rect">
            <a:avLst/>
          </a:prstGeom>
          <a:noFill/>
          <a:ln w="19050" cap="flat" cmpd="sng" algn="ctr">
            <a:solidFill>
              <a:srgbClr val="FF000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0" name="TextBox 159">
            <a:extLst>
              <a:ext uri="{FF2B5EF4-FFF2-40B4-BE49-F238E27FC236}">
                <a16:creationId xmlns:a16="http://schemas.microsoft.com/office/drawing/2014/main" id="{4B4AD389-2683-4AF9-B69A-CCA811A5E354}"/>
              </a:ext>
            </a:extLst>
          </p:cNvPr>
          <p:cNvSpPr txBox="1"/>
          <p:nvPr/>
        </p:nvSpPr>
        <p:spPr>
          <a:xfrm>
            <a:off x="5306296" y="1423829"/>
            <a:ext cx="2584073"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lumMod val="65000"/>
                    <a:lumOff val="35000"/>
                  </a:prstClr>
                </a:solidFill>
                <a:effectLst>
                  <a:outerShdw blurRad="38100" dist="38100" dir="2700000" algn="tl">
                    <a:srgbClr val="000000">
                      <a:alpha val="43137"/>
                    </a:srgbClr>
                  </a:outerShdw>
                </a:effectLst>
                <a:uLnTx/>
                <a:uFillTx/>
              </a:rPr>
              <a:t>Amazon® AWS*</a:t>
            </a:r>
            <a:endParaRPr kumimoji="0" lang="en-US" sz="1800" b="0" i="0" u="none" strike="noStrike" kern="0" cap="none" spc="0" normalizeH="0" baseline="0" noProof="0" dirty="0">
              <a:ln>
                <a:noFill/>
              </a:ln>
              <a:solidFill>
                <a:prstClr val="black">
                  <a:lumMod val="65000"/>
                  <a:lumOff val="35000"/>
                </a:prstClr>
              </a:solidFill>
              <a:effectLst>
                <a:outerShdw blurRad="38100" dist="38100" dir="2700000" algn="tl">
                  <a:srgbClr val="000000">
                    <a:alpha val="43137"/>
                  </a:srgbClr>
                </a:outerShdw>
              </a:effectLst>
              <a:uLnTx/>
              <a:uFillTx/>
            </a:endParaRPr>
          </a:p>
        </p:txBody>
      </p:sp>
      <p:sp>
        <p:nvSpPr>
          <p:cNvPr id="161" name="Rectangle 160">
            <a:extLst>
              <a:ext uri="{FF2B5EF4-FFF2-40B4-BE49-F238E27FC236}">
                <a16:creationId xmlns:a16="http://schemas.microsoft.com/office/drawing/2014/main" id="{EE3E3774-9339-4CF7-96D9-4F67DAFA1E2B}"/>
              </a:ext>
            </a:extLst>
          </p:cNvPr>
          <p:cNvSpPr/>
          <p:nvPr/>
        </p:nvSpPr>
        <p:spPr>
          <a:xfrm>
            <a:off x="5485987" y="4687118"/>
            <a:ext cx="3139126" cy="548640"/>
          </a:xfrm>
          <a:prstGeom prst="rect">
            <a:avLst/>
          </a:prstGeom>
          <a:solidFill>
            <a:srgbClr val="E7E6E6">
              <a:lumMod val="50000"/>
            </a:srgbClr>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Oracle Service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Contract</a:t>
            </a:r>
            <a:endPar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63" name="Rectangle 162">
            <a:extLst>
              <a:ext uri="{FF2B5EF4-FFF2-40B4-BE49-F238E27FC236}">
                <a16:creationId xmlns:a16="http://schemas.microsoft.com/office/drawing/2014/main" id="{3EBB4D74-9D2F-45E1-9087-625C89E7DF9F}"/>
              </a:ext>
            </a:extLst>
          </p:cNvPr>
          <p:cNvSpPr/>
          <p:nvPr/>
        </p:nvSpPr>
        <p:spPr>
          <a:xfrm>
            <a:off x="359637" y="3538813"/>
            <a:ext cx="2173940" cy="994182"/>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Certificate</a:t>
            </a: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Authority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(Auth Key Generator)</a:t>
            </a:r>
            <a:endParaRPr kumimoji="0" lang="en-US"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64" name="TextBox 163">
            <a:extLst>
              <a:ext uri="{FF2B5EF4-FFF2-40B4-BE49-F238E27FC236}">
                <a16:creationId xmlns:a16="http://schemas.microsoft.com/office/drawing/2014/main" id="{96A12D62-ABB1-45EA-A269-3E7DDEB221FE}"/>
              </a:ext>
            </a:extLst>
          </p:cNvPr>
          <p:cNvSpPr txBox="1"/>
          <p:nvPr/>
        </p:nvSpPr>
        <p:spPr>
          <a:xfrm>
            <a:off x="3924666" y="4671717"/>
            <a:ext cx="1230789" cy="415498"/>
          </a:xfrm>
          <a:prstGeom prst="rect">
            <a:avLst/>
          </a:prstGeom>
          <a:solidFill>
            <a:sysClr val="window" lastClr="FFFFFF"/>
          </a:solid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kern="0" dirty="0" err="1">
                <a:solidFill>
                  <a:prstClr val="black"/>
                </a:solidFill>
              </a:rPr>
              <a:t>Get</a:t>
            </a:r>
            <a:r>
              <a:rPr lang="de-DE" kern="0" dirty="0">
                <a:solidFill>
                  <a:prstClr val="black"/>
                </a:solidFill>
              </a:rPr>
              <a:t> Auth &amp; Asset Management</a:t>
            </a:r>
            <a:endParaRPr kumimoji="0" lang="en-US" sz="1050" b="0" i="0" u="none" strike="noStrike" kern="0" cap="none" spc="0" normalizeH="0" baseline="0" noProof="0" dirty="0">
              <a:ln>
                <a:noFill/>
              </a:ln>
              <a:solidFill>
                <a:prstClr val="black"/>
              </a:solidFill>
              <a:effectLst/>
              <a:uLnTx/>
              <a:uFillTx/>
            </a:endParaRPr>
          </a:p>
        </p:txBody>
      </p:sp>
      <p:sp>
        <p:nvSpPr>
          <p:cNvPr id="165" name="Arrow: Left-Right 164">
            <a:extLst>
              <a:ext uri="{FF2B5EF4-FFF2-40B4-BE49-F238E27FC236}">
                <a16:creationId xmlns:a16="http://schemas.microsoft.com/office/drawing/2014/main" id="{10600B13-F686-4D98-81DE-C47BFDE544AF}"/>
              </a:ext>
            </a:extLst>
          </p:cNvPr>
          <p:cNvSpPr/>
          <p:nvPr/>
        </p:nvSpPr>
        <p:spPr>
          <a:xfrm>
            <a:off x="8900057" y="1995474"/>
            <a:ext cx="1026907" cy="274320"/>
          </a:xfrm>
          <a:prstGeom prst="leftRightArrow">
            <a:avLst/>
          </a:prstGeom>
          <a:solidFill>
            <a:sysClr val="window" lastClr="FFFFFF">
              <a:lumMod val="85000"/>
            </a:sysClr>
          </a:solidFill>
          <a:ln w="12700" cap="flat" cmpd="sng" algn="ctr">
            <a:solidFill>
              <a:sysClr val="windowText" lastClr="000000">
                <a:lumMod val="50000"/>
                <a:lumOff val="50000"/>
              </a:sys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6" name="TextBox 165">
            <a:extLst>
              <a:ext uri="{FF2B5EF4-FFF2-40B4-BE49-F238E27FC236}">
                <a16:creationId xmlns:a16="http://schemas.microsoft.com/office/drawing/2014/main" id="{520FBCC6-49E6-4C7A-BEF7-4EA00DCE2703}"/>
              </a:ext>
            </a:extLst>
          </p:cNvPr>
          <p:cNvSpPr txBox="1"/>
          <p:nvPr/>
        </p:nvSpPr>
        <p:spPr>
          <a:xfrm>
            <a:off x="9011994" y="1816427"/>
            <a:ext cx="858370" cy="253916"/>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New Order</a:t>
            </a:r>
            <a:endParaRPr kumimoji="0" lang="en-US" sz="1050" b="0" i="0" u="none" strike="noStrike" kern="0" cap="none" spc="0" normalizeH="0" baseline="0" noProof="0" dirty="0">
              <a:ln>
                <a:noFill/>
              </a:ln>
              <a:solidFill>
                <a:prstClr val="black"/>
              </a:solidFill>
              <a:effectLst/>
              <a:uLnTx/>
              <a:uFillTx/>
            </a:endParaRPr>
          </a:p>
        </p:txBody>
      </p:sp>
      <p:sp>
        <p:nvSpPr>
          <p:cNvPr id="167" name="Arrow: Right 166">
            <a:extLst>
              <a:ext uri="{FF2B5EF4-FFF2-40B4-BE49-F238E27FC236}">
                <a16:creationId xmlns:a16="http://schemas.microsoft.com/office/drawing/2014/main" id="{539682CF-4E5A-41BA-B8EF-4D519D236194}"/>
              </a:ext>
            </a:extLst>
          </p:cNvPr>
          <p:cNvSpPr/>
          <p:nvPr/>
        </p:nvSpPr>
        <p:spPr>
          <a:xfrm>
            <a:off x="8908118" y="2695952"/>
            <a:ext cx="1015321" cy="274320"/>
          </a:xfrm>
          <a:prstGeom prst="rightArrow">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8" name="TextBox 167">
            <a:extLst>
              <a:ext uri="{FF2B5EF4-FFF2-40B4-BE49-F238E27FC236}">
                <a16:creationId xmlns:a16="http://schemas.microsoft.com/office/drawing/2014/main" id="{9F229800-0FCB-4973-A5EE-1692A53CB264}"/>
              </a:ext>
            </a:extLst>
          </p:cNvPr>
          <p:cNvSpPr txBox="1"/>
          <p:nvPr/>
        </p:nvSpPr>
        <p:spPr>
          <a:xfrm>
            <a:off x="8980802" y="2513210"/>
            <a:ext cx="858370" cy="253916"/>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Request Pay</a:t>
            </a:r>
            <a:endParaRPr kumimoji="0" lang="en-US" sz="1050" b="0" i="0" u="none" strike="noStrike" kern="0" cap="none" spc="0" normalizeH="0" baseline="0" noProof="0" dirty="0">
              <a:ln>
                <a:noFill/>
              </a:ln>
              <a:solidFill>
                <a:prstClr val="black"/>
              </a:solidFill>
              <a:effectLst/>
              <a:uLnTx/>
              <a:uFillTx/>
            </a:endParaRPr>
          </a:p>
        </p:txBody>
      </p:sp>
      <p:sp>
        <p:nvSpPr>
          <p:cNvPr id="169" name="Arrow: Right 168">
            <a:extLst>
              <a:ext uri="{FF2B5EF4-FFF2-40B4-BE49-F238E27FC236}">
                <a16:creationId xmlns:a16="http://schemas.microsoft.com/office/drawing/2014/main" id="{6ED52C00-1EDA-4E48-AA7E-FA84B451200F}"/>
              </a:ext>
            </a:extLst>
          </p:cNvPr>
          <p:cNvSpPr/>
          <p:nvPr/>
        </p:nvSpPr>
        <p:spPr>
          <a:xfrm rot="10800000">
            <a:off x="8907941" y="3464570"/>
            <a:ext cx="1011140" cy="274320"/>
          </a:xfrm>
          <a:prstGeom prst="rightArrow">
            <a:avLst/>
          </a:prstGeom>
          <a:solidFill>
            <a:srgbClr val="ED7D31"/>
          </a:solidFill>
          <a:ln w="12700" cap="flat" cmpd="sng" algn="ctr">
            <a:solidFill>
              <a:srgbClr val="ED7D31">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0" name="TextBox 169">
            <a:extLst>
              <a:ext uri="{FF2B5EF4-FFF2-40B4-BE49-F238E27FC236}">
                <a16:creationId xmlns:a16="http://schemas.microsoft.com/office/drawing/2014/main" id="{B68C73CD-8C9D-4662-9B38-D1338EEE0083}"/>
              </a:ext>
            </a:extLst>
          </p:cNvPr>
          <p:cNvSpPr txBox="1"/>
          <p:nvPr/>
        </p:nvSpPr>
        <p:spPr>
          <a:xfrm>
            <a:off x="9007877" y="3213570"/>
            <a:ext cx="858370" cy="253916"/>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Payment</a:t>
            </a:r>
            <a:endParaRPr kumimoji="0" lang="en-US" sz="1050" b="0" i="0" u="none" strike="noStrike" kern="0" cap="none" spc="0" normalizeH="0" baseline="0" noProof="0" dirty="0">
              <a:ln>
                <a:noFill/>
              </a:ln>
              <a:solidFill>
                <a:prstClr val="black"/>
              </a:solidFill>
              <a:effectLst/>
              <a:uLnTx/>
              <a:uFillTx/>
            </a:endParaRPr>
          </a:p>
        </p:txBody>
      </p:sp>
      <p:sp>
        <p:nvSpPr>
          <p:cNvPr id="171" name="TextBox 170">
            <a:extLst>
              <a:ext uri="{FF2B5EF4-FFF2-40B4-BE49-F238E27FC236}">
                <a16:creationId xmlns:a16="http://schemas.microsoft.com/office/drawing/2014/main" id="{6399AE0D-49FB-4C9E-87AC-DA265F78294F}"/>
              </a:ext>
            </a:extLst>
          </p:cNvPr>
          <p:cNvSpPr txBox="1"/>
          <p:nvPr/>
        </p:nvSpPr>
        <p:spPr>
          <a:xfrm>
            <a:off x="5306296" y="5427444"/>
            <a:ext cx="3191435"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Access the Data using Authorization Key</a:t>
            </a:r>
          </a:p>
        </p:txBody>
      </p:sp>
      <p:sp>
        <p:nvSpPr>
          <p:cNvPr id="172" name="Rectangle 171">
            <a:extLst>
              <a:ext uri="{FF2B5EF4-FFF2-40B4-BE49-F238E27FC236}">
                <a16:creationId xmlns:a16="http://schemas.microsoft.com/office/drawing/2014/main" id="{5CF97A96-7EA3-439D-86D6-0F76FF5CC60E}"/>
              </a:ext>
            </a:extLst>
          </p:cNvPr>
          <p:cNvSpPr/>
          <p:nvPr/>
        </p:nvSpPr>
        <p:spPr>
          <a:xfrm>
            <a:off x="5467234" y="2310979"/>
            <a:ext cx="3139125" cy="548640"/>
          </a:xfrm>
          <a:prstGeom prst="rect">
            <a:avLst/>
          </a:prstGeom>
          <a:solidFill>
            <a:srgbClr val="8E8E8E"/>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History</a:t>
            </a: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Contract</a:t>
            </a:r>
            <a:endPar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73" name="Rectangle 172">
            <a:extLst>
              <a:ext uri="{FF2B5EF4-FFF2-40B4-BE49-F238E27FC236}">
                <a16:creationId xmlns:a16="http://schemas.microsoft.com/office/drawing/2014/main" id="{8C9F2CF7-0D1F-4D3A-9603-87B982BDC0DB}"/>
              </a:ext>
            </a:extLst>
          </p:cNvPr>
          <p:cNvSpPr/>
          <p:nvPr/>
        </p:nvSpPr>
        <p:spPr>
          <a:xfrm>
            <a:off x="5481256" y="4084911"/>
            <a:ext cx="3139125" cy="548640"/>
          </a:xfrm>
          <a:prstGeom prst="rect">
            <a:avLst/>
          </a:prstGeom>
          <a:solidFill>
            <a:sysClr val="window" lastClr="FFFFFF">
              <a:lumMod val="85000"/>
            </a:sysClr>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MAIN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Contract</a:t>
            </a:r>
            <a:endPar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74" name="Rectangle 173">
            <a:extLst>
              <a:ext uri="{FF2B5EF4-FFF2-40B4-BE49-F238E27FC236}">
                <a16:creationId xmlns:a16="http://schemas.microsoft.com/office/drawing/2014/main" id="{1EBED11B-D55B-4373-B816-CD27516AE6F5}"/>
              </a:ext>
            </a:extLst>
          </p:cNvPr>
          <p:cNvSpPr/>
          <p:nvPr/>
        </p:nvSpPr>
        <p:spPr>
          <a:xfrm>
            <a:off x="4435929" y="2310978"/>
            <a:ext cx="909918" cy="2313785"/>
          </a:xfrm>
          <a:prstGeom prst="rect">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Rest API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INTERNAL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Access</a:t>
            </a:r>
          </a:p>
        </p:txBody>
      </p:sp>
      <p:sp>
        <p:nvSpPr>
          <p:cNvPr id="175" name="Rectangle 174">
            <a:extLst>
              <a:ext uri="{FF2B5EF4-FFF2-40B4-BE49-F238E27FC236}">
                <a16:creationId xmlns:a16="http://schemas.microsoft.com/office/drawing/2014/main" id="{F737B169-EB7E-4F72-83EA-F349E5BA1E8B}"/>
              </a:ext>
            </a:extLst>
          </p:cNvPr>
          <p:cNvSpPr/>
          <p:nvPr/>
        </p:nvSpPr>
        <p:spPr>
          <a:xfrm>
            <a:off x="356312" y="1790918"/>
            <a:ext cx="2173940" cy="1702956"/>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Order Management</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76" name="TextBox 175">
            <a:extLst>
              <a:ext uri="{FF2B5EF4-FFF2-40B4-BE49-F238E27FC236}">
                <a16:creationId xmlns:a16="http://schemas.microsoft.com/office/drawing/2014/main" id="{8D370FD3-F837-4B02-90C9-EA82B0FFD781}"/>
              </a:ext>
            </a:extLst>
          </p:cNvPr>
          <p:cNvSpPr txBox="1"/>
          <p:nvPr/>
        </p:nvSpPr>
        <p:spPr>
          <a:xfrm>
            <a:off x="2631828" y="2264324"/>
            <a:ext cx="1642052" cy="415498"/>
          </a:xfrm>
          <a:prstGeom prst="rect">
            <a:avLst/>
          </a:prstGeom>
          <a:solidFill>
            <a:sysClr val="window" lastClr="FFFFFF"/>
          </a:solid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Regular Customer Request Processing</a:t>
            </a:r>
            <a:endParaRPr kumimoji="0" lang="en-US" sz="1050" b="0" i="0" u="none" strike="noStrike" kern="0" cap="none" spc="0" normalizeH="0" baseline="0" noProof="0" dirty="0">
              <a:ln>
                <a:noFill/>
              </a:ln>
              <a:solidFill>
                <a:prstClr val="black"/>
              </a:solidFill>
              <a:effectLst/>
              <a:uLnTx/>
              <a:uFillTx/>
            </a:endParaRPr>
          </a:p>
        </p:txBody>
      </p:sp>
      <p:sp>
        <p:nvSpPr>
          <p:cNvPr id="177" name="Rectangle 176">
            <a:extLst>
              <a:ext uri="{FF2B5EF4-FFF2-40B4-BE49-F238E27FC236}">
                <a16:creationId xmlns:a16="http://schemas.microsoft.com/office/drawing/2014/main" id="{A24740F3-81B9-4206-9E92-654295B65D2F}"/>
              </a:ext>
            </a:extLst>
          </p:cNvPr>
          <p:cNvSpPr/>
          <p:nvPr/>
        </p:nvSpPr>
        <p:spPr>
          <a:xfrm>
            <a:off x="4356688" y="1437031"/>
            <a:ext cx="4415115" cy="329706"/>
          </a:xfrm>
          <a:prstGeom prst="rect">
            <a:avLst/>
          </a:prstGeom>
          <a:noFill/>
          <a:ln w="19050" cap="flat" cmpd="sng" algn="ctr">
            <a:solidFill>
              <a:srgbClr val="FF000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8" name="Arrow: Left-Right 177">
            <a:extLst>
              <a:ext uri="{FF2B5EF4-FFF2-40B4-BE49-F238E27FC236}">
                <a16:creationId xmlns:a16="http://schemas.microsoft.com/office/drawing/2014/main" id="{6D7E9369-E7EB-4B03-A4AB-5A463FBECE03}"/>
              </a:ext>
            </a:extLst>
          </p:cNvPr>
          <p:cNvSpPr/>
          <p:nvPr/>
        </p:nvSpPr>
        <p:spPr>
          <a:xfrm>
            <a:off x="5218299" y="4271372"/>
            <a:ext cx="441062" cy="191600"/>
          </a:xfrm>
          <a:prstGeom prst="leftRightArrow">
            <a:avLst/>
          </a:prstGeom>
          <a:solidFill>
            <a:srgbClr val="D595EF"/>
          </a:solidFill>
          <a:ln w="12700" cap="flat" cmpd="sng" algn="ctr">
            <a:solidFill>
              <a:srgbClr val="7030A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9" name="Rectangle 178">
            <a:extLst>
              <a:ext uri="{FF2B5EF4-FFF2-40B4-BE49-F238E27FC236}">
                <a16:creationId xmlns:a16="http://schemas.microsoft.com/office/drawing/2014/main" id="{89E08298-8197-420D-9277-CC5A6638918E}"/>
              </a:ext>
            </a:extLst>
          </p:cNvPr>
          <p:cNvSpPr/>
          <p:nvPr/>
        </p:nvSpPr>
        <p:spPr>
          <a:xfrm>
            <a:off x="5410309" y="1912491"/>
            <a:ext cx="3281020" cy="277155"/>
          </a:xfrm>
          <a:prstGeom prst="rect">
            <a:avLst/>
          </a:prstGeom>
          <a:solidFill>
            <a:sysClr val="windowText" lastClr="000000">
              <a:lumMod val="65000"/>
              <a:lumOff val="35000"/>
            </a:sysClr>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de-DE" kern="0" noProof="0" dirty="0">
                <a:solidFill>
                  <a:prstClr val="white"/>
                </a:solidFill>
                <a:effectLst>
                  <a:outerShdw blurRad="38100" dist="38100" dir="2700000" algn="tl">
                    <a:srgbClr val="000000">
                      <a:alpha val="43137"/>
                    </a:srgbClr>
                  </a:outerShdw>
                </a:effectLst>
                <a:latin typeface="Calibri" panose="020F0502020204030204"/>
              </a:rPr>
              <a:t>Ethereum </a:t>
            </a: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Blockchain Simulation</a:t>
            </a:r>
            <a:endParaRPr kumimoji="0" lang="en-US"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80" name="Arrow: Left-Right 179">
            <a:extLst>
              <a:ext uri="{FF2B5EF4-FFF2-40B4-BE49-F238E27FC236}">
                <a16:creationId xmlns:a16="http://schemas.microsoft.com/office/drawing/2014/main" id="{2E8001C4-BD67-4872-99BB-8D9A1C36F7F0}"/>
              </a:ext>
            </a:extLst>
          </p:cNvPr>
          <p:cNvSpPr/>
          <p:nvPr/>
        </p:nvSpPr>
        <p:spPr>
          <a:xfrm>
            <a:off x="3915784" y="5612638"/>
            <a:ext cx="5841626" cy="274320"/>
          </a:xfrm>
          <a:prstGeom prst="leftRightArrow">
            <a:avLst/>
          </a:prstGeom>
          <a:solidFill>
            <a:srgbClr val="4472C4">
              <a:lumMod val="60000"/>
              <a:lumOff val="40000"/>
            </a:srgbClr>
          </a:solidFill>
          <a:ln w="12700" cap="flat" cmpd="sng" algn="ctr">
            <a:solidFill>
              <a:srgbClr val="4472C4">
                <a:lumMod val="75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1" name="TextBox 180">
            <a:extLst>
              <a:ext uri="{FF2B5EF4-FFF2-40B4-BE49-F238E27FC236}">
                <a16:creationId xmlns:a16="http://schemas.microsoft.com/office/drawing/2014/main" id="{021B35B6-73AE-4EBD-A477-5CA2FD48ACDC}"/>
              </a:ext>
            </a:extLst>
          </p:cNvPr>
          <p:cNvSpPr txBox="1"/>
          <p:nvPr/>
        </p:nvSpPr>
        <p:spPr>
          <a:xfrm>
            <a:off x="807066" y="1424053"/>
            <a:ext cx="237564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INTRANAV®</a:t>
            </a:r>
          </a:p>
        </p:txBody>
      </p:sp>
      <p:sp>
        <p:nvSpPr>
          <p:cNvPr id="182" name="Rectangle 181">
            <a:extLst>
              <a:ext uri="{FF2B5EF4-FFF2-40B4-BE49-F238E27FC236}">
                <a16:creationId xmlns:a16="http://schemas.microsoft.com/office/drawing/2014/main" id="{4B284DF4-4AA1-4816-9322-AE237D640C72}"/>
              </a:ext>
            </a:extLst>
          </p:cNvPr>
          <p:cNvSpPr/>
          <p:nvPr/>
        </p:nvSpPr>
        <p:spPr>
          <a:xfrm>
            <a:off x="10072633" y="1437032"/>
            <a:ext cx="1785533" cy="4484160"/>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3" name="TextBox 182">
            <a:extLst>
              <a:ext uri="{FF2B5EF4-FFF2-40B4-BE49-F238E27FC236}">
                <a16:creationId xmlns:a16="http://schemas.microsoft.com/office/drawing/2014/main" id="{AFBE775B-5F65-4B04-A5B1-FBC00E100C8A}"/>
              </a:ext>
            </a:extLst>
          </p:cNvPr>
          <p:cNvSpPr txBox="1"/>
          <p:nvPr/>
        </p:nvSpPr>
        <p:spPr>
          <a:xfrm>
            <a:off x="10072633" y="1428765"/>
            <a:ext cx="1778800"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Customer</a:t>
            </a:r>
          </a:p>
        </p:txBody>
      </p:sp>
      <p:sp>
        <p:nvSpPr>
          <p:cNvPr id="184" name="Arrow: Left-Right 183">
            <a:extLst>
              <a:ext uri="{FF2B5EF4-FFF2-40B4-BE49-F238E27FC236}">
                <a16:creationId xmlns:a16="http://schemas.microsoft.com/office/drawing/2014/main" id="{06889556-0E11-4B38-9DDC-86E7DF6DDB8F}"/>
              </a:ext>
            </a:extLst>
          </p:cNvPr>
          <p:cNvSpPr/>
          <p:nvPr/>
        </p:nvSpPr>
        <p:spPr>
          <a:xfrm>
            <a:off x="2614096" y="2594406"/>
            <a:ext cx="1642052" cy="274320"/>
          </a:xfrm>
          <a:prstGeom prst="leftRightArrow">
            <a:avLst/>
          </a:prstGeom>
          <a:solidFill>
            <a:srgbClr val="4472C4">
              <a:lumMod val="60000"/>
              <a:lumOff val="40000"/>
            </a:srgbClr>
          </a:solidFill>
          <a:ln w="12700" cap="flat" cmpd="sng" algn="ctr">
            <a:solidFill>
              <a:srgbClr val="4472C4">
                <a:lumMod val="75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5" name="Rectangle 184">
            <a:extLst>
              <a:ext uri="{FF2B5EF4-FFF2-40B4-BE49-F238E27FC236}">
                <a16:creationId xmlns:a16="http://schemas.microsoft.com/office/drawing/2014/main" id="{9B85884E-4234-4270-A0F2-01D1333EF5DD}"/>
              </a:ext>
            </a:extLst>
          </p:cNvPr>
          <p:cNvSpPr/>
          <p:nvPr/>
        </p:nvSpPr>
        <p:spPr>
          <a:xfrm>
            <a:off x="5467235" y="2925687"/>
            <a:ext cx="3139125" cy="548640"/>
          </a:xfrm>
          <a:prstGeom prst="rect">
            <a:avLst/>
          </a:prstGeom>
          <a:solidFill>
            <a:sysClr val="window" lastClr="FFFFFF">
              <a:lumMod val="65000"/>
            </a:sysClr>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Asset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Contract</a:t>
            </a:r>
            <a:endPar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86" name="Arrow: Left-Right 185">
            <a:extLst>
              <a:ext uri="{FF2B5EF4-FFF2-40B4-BE49-F238E27FC236}">
                <a16:creationId xmlns:a16="http://schemas.microsoft.com/office/drawing/2014/main" id="{F58C26F3-512A-4376-84C0-D53D4B21DF94}"/>
              </a:ext>
            </a:extLst>
          </p:cNvPr>
          <p:cNvSpPr/>
          <p:nvPr/>
        </p:nvSpPr>
        <p:spPr>
          <a:xfrm>
            <a:off x="5220608" y="3067594"/>
            <a:ext cx="441062" cy="191600"/>
          </a:xfrm>
          <a:prstGeom prst="leftRightArrow">
            <a:avLst/>
          </a:prstGeom>
          <a:solidFill>
            <a:srgbClr val="D595EF"/>
          </a:solidFill>
          <a:ln w="12700" cap="flat" cmpd="sng" algn="ctr">
            <a:solidFill>
              <a:srgbClr val="7030A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7" name="Arrow: Left-Right 186">
            <a:extLst>
              <a:ext uri="{FF2B5EF4-FFF2-40B4-BE49-F238E27FC236}">
                <a16:creationId xmlns:a16="http://schemas.microsoft.com/office/drawing/2014/main" id="{5B316426-F9A3-4E2E-8857-E61BC50BA65C}"/>
              </a:ext>
            </a:extLst>
          </p:cNvPr>
          <p:cNvSpPr/>
          <p:nvPr/>
        </p:nvSpPr>
        <p:spPr>
          <a:xfrm>
            <a:off x="5226067" y="2484445"/>
            <a:ext cx="441062" cy="191600"/>
          </a:xfrm>
          <a:prstGeom prst="leftRightArrow">
            <a:avLst/>
          </a:prstGeom>
          <a:solidFill>
            <a:srgbClr val="D595EF"/>
          </a:solidFill>
          <a:ln w="12700" cap="flat" cmpd="sng" algn="ctr">
            <a:solidFill>
              <a:srgbClr val="7030A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8" name="Arrow: Left-Right 187">
            <a:extLst>
              <a:ext uri="{FF2B5EF4-FFF2-40B4-BE49-F238E27FC236}">
                <a16:creationId xmlns:a16="http://schemas.microsoft.com/office/drawing/2014/main" id="{3138B3C7-F1E0-4590-B481-D20E6AABC46C}"/>
              </a:ext>
            </a:extLst>
          </p:cNvPr>
          <p:cNvSpPr/>
          <p:nvPr/>
        </p:nvSpPr>
        <p:spPr>
          <a:xfrm>
            <a:off x="8900057" y="4969673"/>
            <a:ext cx="1026907" cy="274320"/>
          </a:xfrm>
          <a:prstGeom prst="leftRightArrow">
            <a:avLst/>
          </a:prstGeom>
          <a:solidFill>
            <a:srgbClr val="4472C4">
              <a:lumMod val="60000"/>
              <a:lumOff val="40000"/>
            </a:srgbClr>
          </a:solidFill>
          <a:ln w="12700" cap="flat" cmpd="sng" algn="ctr">
            <a:solidFill>
              <a:srgbClr val="4472C4">
                <a:lumMod val="75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9" name="TextBox 188">
            <a:extLst>
              <a:ext uri="{FF2B5EF4-FFF2-40B4-BE49-F238E27FC236}">
                <a16:creationId xmlns:a16="http://schemas.microsoft.com/office/drawing/2014/main" id="{A52F7A31-39C1-4B6A-8849-28423E66263B}"/>
              </a:ext>
            </a:extLst>
          </p:cNvPr>
          <p:cNvSpPr txBox="1"/>
          <p:nvPr/>
        </p:nvSpPr>
        <p:spPr>
          <a:xfrm>
            <a:off x="8941578" y="4640704"/>
            <a:ext cx="967632" cy="415498"/>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Asset Management</a:t>
            </a:r>
            <a:endParaRPr kumimoji="0" lang="en-US" sz="1050" b="0" i="0" u="none" strike="noStrike" kern="0" cap="none" spc="0" normalizeH="0" baseline="0" noProof="0" dirty="0">
              <a:ln>
                <a:noFill/>
              </a:ln>
              <a:solidFill>
                <a:prstClr val="black"/>
              </a:solidFill>
              <a:effectLst/>
              <a:uLnTx/>
              <a:uFillTx/>
            </a:endParaRPr>
          </a:p>
        </p:txBody>
      </p:sp>
      <p:sp>
        <p:nvSpPr>
          <p:cNvPr id="162" name="Arrow: Left-Right 161">
            <a:extLst>
              <a:ext uri="{FF2B5EF4-FFF2-40B4-BE49-F238E27FC236}">
                <a16:creationId xmlns:a16="http://schemas.microsoft.com/office/drawing/2014/main" id="{6CB7D225-A364-4D5E-8FEB-3798E09E6766}"/>
              </a:ext>
            </a:extLst>
          </p:cNvPr>
          <p:cNvSpPr/>
          <p:nvPr/>
        </p:nvSpPr>
        <p:spPr>
          <a:xfrm>
            <a:off x="3741718" y="4981541"/>
            <a:ext cx="1592830" cy="274320"/>
          </a:xfrm>
          <a:prstGeom prst="leftRightArrow">
            <a:avLst/>
          </a:prstGeom>
          <a:solidFill>
            <a:srgbClr val="4472C4">
              <a:lumMod val="60000"/>
              <a:lumOff val="40000"/>
            </a:srgbClr>
          </a:solidFill>
          <a:ln w="12700" cap="flat" cmpd="sng" algn="ctr">
            <a:solidFill>
              <a:srgbClr val="4472C4">
                <a:lumMod val="75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0128FB88-A7B8-4D78-8F9F-A3371AB2E938}"/>
              </a:ext>
            </a:extLst>
          </p:cNvPr>
          <p:cNvSpPr/>
          <p:nvPr/>
        </p:nvSpPr>
        <p:spPr>
          <a:xfrm>
            <a:off x="5467235" y="3533359"/>
            <a:ext cx="3139125" cy="502920"/>
          </a:xfrm>
          <a:prstGeom prst="rect">
            <a:avLst/>
          </a:prstGeom>
          <a:solidFill>
            <a:schemeClr val="bg1">
              <a:lumMod val="75000"/>
            </a:schemeClr>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Open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Requests</a:t>
            </a: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Contract</a:t>
            </a:r>
            <a:endPar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44" name="Arrow: Left-Right 43">
            <a:extLst>
              <a:ext uri="{FF2B5EF4-FFF2-40B4-BE49-F238E27FC236}">
                <a16:creationId xmlns:a16="http://schemas.microsoft.com/office/drawing/2014/main" id="{C71930B2-86E1-4923-AB13-CC5C96BE4C8E}"/>
              </a:ext>
            </a:extLst>
          </p:cNvPr>
          <p:cNvSpPr/>
          <p:nvPr/>
        </p:nvSpPr>
        <p:spPr>
          <a:xfrm>
            <a:off x="5219917" y="3662254"/>
            <a:ext cx="441062" cy="191600"/>
          </a:xfrm>
          <a:prstGeom prst="leftRightArrow">
            <a:avLst/>
          </a:prstGeom>
          <a:solidFill>
            <a:srgbClr val="D595EF"/>
          </a:solidFill>
          <a:ln w="12700" cap="flat" cmpd="sng" algn="ctr">
            <a:solidFill>
              <a:srgbClr val="7030A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180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500"/>
                                        <p:tgtEl>
                                          <p:spTgt spid="1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4"/>
                                        </p:tgtEl>
                                        <p:attrNameLst>
                                          <p:attrName>style.visibility</p:attrName>
                                        </p:attrNameLst>
                                      </p:cBhvr>
                                      <p:to>
                                        <p:strVal val="visible"/>
                                      </p:to>
                                    </p:set>
                                    <p:animEffect transition="in" filter="fade">
                                      <p:cBhvr>
                                        <p:cTn id="10" dur="500"/>
                                        <p:tgtEl>
                                          <p:spTgt spid="1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6"/>
                                        </p:tgtEl>
                                        <p:attrNameLst>
                                          <p:attrName>style.visibility</p:attrName>
                                        </p:attrNameLst>
                                      </p:cBhvr>
                                      <p:to>
                                        <p:strVal val="visible"/>
                                      </p:to>
                                    </p:set>
                                    <p:animEffect transition="in" filter="fade">
                                      <p:cBhvr>
                                        <p:cTn id="13" dur="500"/>
                                        <p:tgtEl>
                                          <p:spTgt spid="15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3"/>
                                        </p:tgtEl>
                                        <p:attrNameLst>
                                          <p:attrName>style.visibility</p:attrName>
                                        </p:attrNameLst>
                                      </p:cBhvr>
                                      <p:to>
                                        <p:strVal val="visible"/>
                                      </p:to>
                                    </p:set>
                                    <p:animEffect transition="in" filter="fade">
                                      <p:cBhvr>
                                        <p:cTn id="16" dur="500"/>
                                        <p:tgtEl>
                                          <p:spTgt spid="16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5"/>
                                        </p:tgtEl>
                                        <p:attrNameLst>
                                          <p:attrName>style.visibility</p:attrName>
                                        </p:attrNameLst>
                                      </p:cBhvr>
                                      <p:to>
                                        <p:strVal val="visible"/>
                                      </p:to>
                                    </p:set>
                                    <p:animEffect transition="in" filter="fade">
                                      <p:cBhvr>
                                        <p:cTn id="19" dur="500"/>
                                        <p:tgtEl>
                                          <p:spTgt spid="17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1"/>
                                        </p:tgtEl>
                                        <p:attrNameLst>
                                          <p:attrName>style.visibility</p:attrName>
                                        </p:attrNameLst>
                                      </p:cBhvr>
                                      <p:to>
                                        <p:strVal val="visible"/>
                                      </p:to>
                                    </p:set>
                                    <p:animEffect transition="in" filter="fade">
                                      <p:cBhvr>
                                        <p:cTn id="22" dur="500"/>
                                        <p:tgtEl>
                                          <p:spTgt spid="18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5"/>
                                        </p:tgtEl>
                                        <p:attrNameLst>
                                          <p:attrName>style.visibility</p:attrName>
                                        </p:attrNameLst>
                                      </p:cBhvr>
                                      <p:to>
                                        <p:strVal val="visible"/>
                                      </p:to>
                                    </p:set>
                                    <p:animEffect transition="in" filter="fade">
                                      <p:cBhvr>
                                        <p:cTn id="27" dur="500"/>
                                        <p:tgtEl>
                                          <p:spTgt spid="15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2"/>
                                        </p:tgtEl>
                                        <p:attrNameLst>
                                          <p:attrName>style.visibility</p:attrName>
                                        </p:attrNameLst>
                                      </p:cBhvr>
                                      <p:to>
                                        <p:strVal val="visible"/>
                                      </p:to>
                                    </p:set>
                                    <p:animEffect transition="in" filter="fade">
                                      <p:cBhvr>
                                        <p:cTn id="30" dur="500"/>
                                        <p:tgtEl>
                                          <p:spTgt spid="18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3"/>
                                        </p:tgtEl>
                                        <p:attrNameLst>
                                          <p:attrName>style.visibility</p:attrName>
                                        </p:attrNameLst>
                                      </p:cBhvr>
                                      <p:to>
                                        <p:strVal val="visible"/>
                                      </p:to>
                                    </p:set>
                                    <p:animEffect transition="in" filter="fade">
                                      <p:cBhvr>
                                        <p:cTn id="33" dur="500"/>
                                        <p:tgtEl>
                                          <p:spTgt spid="18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2"/>
                                        </p:tgtEl>
                                        <p:attrNameLst>
                                          <p:attrName>style.visibility</p:attrName>
                                        </p:attrNameLst>
                                      </p:cBhvr>
                                      <p:to>
                                        <p:strVal val="visible"/>
                                      </p:to>
                                    </p:set>
                                    <p:animEffect transition="in" filter="fade">
                                      <p:cBhvr>
                                        <p:cTn id="38" dur="500"/>
                                        <p:tgtEl>
                                          <p:spTgt spid="15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9"/>
                                        </p:tgtEl>
                                        <p:attrNameLst>
                                          <p:attrName>style.visibility</p:attrName>
                                        </p:attrNameLst>
                                      </p:cBhvr>
                                      <p:to>
                                        <p:strVal val="visible"/>
                                      </p:to>
                                    </p:set>
                                    <p:animEffect transition="in" filter="fade">
                                      <p:cBhvr>
                                        <p:cTn id="44" dur="500"/>
                                        <p:tgtEl>
                                          <p:spTgt spid="15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0"/>
                                        </p:tgtEl>
                                        <p:attrNameLst>
                                          <p:attrName>style.visibility</p:attrName>
                                        </p:attrNameLst>
                                      </p:cBhvr>
                                      <p:to>
                                        <p:strVal val="visible"/>
                                      </p:to>
                                    </p:set>
                                    <p:animEffect transition="in" filter="fade">
                                      <p:cBhvr>
                                        <p:cTn id="47" dur="500"/>
                                        <p:tgtEl>
                                          <p:spTgt spid="16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fade">
                                      <p:cBhvr>
                                        <p:cTn id="50" dur="500"/>
                                        <p:tgtEl>
                                          <p:spTgt spid="4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61"/>
                                        </p:tgtEl>
                                        <p:attrNameLst>
                                          <p:attrName>style.visibility</p:attrName>
                                        </p:attrNameLst>
                                      </p:cBhvr>
                                      <p:to>
                                        <p:strVal val="visible"/>
                                      </p:to>
                                    </p:set>
                                    <p:animEffect transition="in" filter="fade">
                                      <p:cBhvr>
                                        <p:cTn id="53" dur="500"/>
                                        <p:tgtEl>
                                          <p:spTgt spid="16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72"/>
                                        </p:tgtEl>
                                        <p:attrNameLst>
                                          <p:attrName>style.visibility</p:attrName>
                                        </p:attrNameLst>
                                      </p:cBhvr>
                                      <p:to>
                                        <p:strVal val="visible"/>
                                      </p:to>
                                    </p:set>
                                    <p:animEffect transition="in" filter="fade">
                                      <p:cBhvr>
                                        <p:cTn id="56" dur="500"/>
                                        <p:tgtEl>
                                          <p:spTgt spid="17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3"/>
                                        </p:tgtEl>
                                        <p:attrNameLst>
                                          <p:attrName>style.visibility</p:attrName>
                                        </p:attrNameLst>
                                      </p:cBhvr>
                                      <p:to>
                                        <p:strVal val="visible"/>
                                      </p:to>
                                    </p:set>
                                    <p:animEffect transition="in" filter="fade">
                                      <p:cBhvr>
                                        <p:cTn id="59" dur="500"/>
                                        <p:tgtEl>
                                          <p:spTgt spid="17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74"/>
                                        </p:tgtEl>
                                        <p:attrNameLst>
                                          <p:attrName>style.visibility</p:attrName>
                                        </p:attrNameLst>
                                      </p:cBhvr>
                                      <p:to>
                                        <p:strVal val="visible"/>
                                      </p:to>
                                    </p:set>
                                    <p:animEffect transition="in" filter="fade">
                                      <p:cBhvr>
                                        <p:cTn id="62" dur="500"/>
                                        <p:tgtEl>
                                          <p:spTgt spid="17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77"/>
                                        </p:tgtEl>
                                        <p:attrNameLst>
                                          <p:attrName>style.visibility</p:attrName>
                                        </p:attrNameLst>
                                      </p:cBhvr>
                                      <p:to>
                                        <p:strVal val="visible"/>
                                      </p:to>
                                    </p:set>
                                    <p:animEffect transition="in" filter="fade">
                                      <p:cBhvr>
                                        <p:cTn id="65" dur="500"/>
                                        <p:tgtEl>
                                          <p:spTgt spid="17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78"/>
                                        </p:tgtEl>
                                        <p:attrNameLst>
                                          <p:attrName>style.visibility</p:attrName>
                                        </p:attrNameLst>
                                      </p:cBhvr>
                                      <p:to>
                                        <p:strVal val="visible"/>
                                      </p:to>
                                    </p:set>
                                    <p:animEffect transition="in" filter="fade">
                                      <p:cBhvr>
                                        <p:cTn id="68" dur="500"/>
                                        <p:tgtEl>
                                          <p:spTgt spid="17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9"/>
                                        </p:tgtEl>
                                        <p:attrNameLst>
                                          <p:attrName>style.visibility</p:attrName>
                                        </p:attrNameLst>
                                      </p:cBhvr>
                                      <p:to>
                                        <p:strVal val="visible"/>
                                      </p:to>
                                    </p:set>
                                    <p:animEffect transition="in" filter="fade">
                                      <p:cBhvr>
                                        <p:cTn id="71" dur="500"/>
                                        <p:tgtEl>
                                          <p:spTgt spid="17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85"/>
                                        </p:tgtEl>
                                        <p:attrNameLst>
                                          <p:attrName>style.visibility</p:attrName>
                                        </p:attrNameLst>
                                      </p:cBhvr>
                                      <p:to>
                                        <p:strVal val="visible"/>
                                      </p:to>
                                    </p:set>
                                    <p:animEffect transition="in" filter="fade">
                                      <p:cBhvr>
                                        <p:cTn id="74" dur="500"/>
                                        <p:tgtEl>
                                          <p:spTgt spid="18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86"/>
                                        </p:tgtEl>
                                        <p:attrNameLst>
                                          <p:attrName>style.visibility</p:attrName>
                                        </p:attrNameLst>
                                      </p:cBhvr>
                                      <p:to>
                                        <p:strVal val="visible"/>
                                      </p:to>
                                    </p:set>
                                    <p:animEffect transition="in" filter="fade">
                                      <p:cBhvr>
                                        <p:cTn id="77" dur="500"/>
                                        <p:tgtEl>
                                          <p:spTgt spid="18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87"/>
                                        </p:tgtEl>
                                        <p:attrNameLst>
                                          <p:attrName>style.visibility</p:attrName>
                                        </p:attrNameLst>
                                      </p:cBhvr>
                                      <p:to>
                                        <p:strVal val="visible"/>
                                      </p:to>
                                    </p:set>
                                    <p:animEffect transition="in" filter="fade">
                                      <p:cBhvr>
                                        <p:cTn id="80" dur="500"/>
                                        <p:tgtEl>
                                          <p:spTgt spid="18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66"/>
                                        </p:tgtEl>
                                        <p:attrNameLst>
                                          <p:attrName>style.visibility</p:attrName>
                                        </p:attrNameLst>
                                      </p:cBhvr>
                                      <p:to>
                                        <p:strVal val="visible"/>
                                      </p:to>
                                    </p:set>
                                    <p:animEffect transition="in" filter="fade">
                                      <p:cBhvr>
                                        <p:cTn id="85" dur="500"/>
                                        <p:tgtEl>
                                          <p:spTgt spid="16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65"/>
                                        </p:tgtEl>
                                        <p:attrNameLst>
                                          <p:attrName>style.visibility</p:attrName>
                                        </p:attrNameLst>
                                      </p:cBhvr>
                                      <p:to>
                                        <p:strVal val="visible"/>
                                      </p:to>
                                    </p:set>
                                    <p:animEffect transition="in" filter="fade">
                                      <p:cBhvr>
                                        <p:cTn id="88" dur="500"/>
                                        <p:tgtEl>
                                          <p:spTgt spid="16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76"/>
                                        </p:tgtEl>
                                        <p:attrNameLst>
                                          <p:attrName>style.visibility</p:attrName>
                                        </p:attrNameLst>
                                      </p:cBhvr>
                                      <p:to>
                                        <p:strVal val="visible"/>
                                      </p:to>
                                    </p:set>
                                    <p:animEffect transition="in" filter="fade">
                                      <p:cBhvr>
                                        <p:cTn id="93" dur="500"/>
                                        <p:tgtEl>
                                          <p:spTgt spid="17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84"/>
                                        </p:tgtEl>
                                        <p:attrNameLst>
                                          <p:attrName>style.visibility</p:attrName>
                                        </p:attrNameLst>
                                      </p:cBhvr>
                                      <p:to>
                                        <p:strVal val="visible"/>
                                      </p:to>
                                    </p:set>
                                    <p:animEffect transition="in" filter="fade">
                                      <p:cBhvr>
                                        <p:cTn id="96" dur="500"/>
                                        <p:tgtEl>
                                          <p:spTgt spid="18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168"/>
                                        </p:tgtEl>
                                        <p:attrNameLst>
                                          <p:attrName>style.visibility</p:attrName>
                                        </p:attrNameLst>
                                      </p:cBhvr>
                                      <p:to>
                                        <p:strVal val="visible"/>
                                      </p:to>
                                    </p:set>
                                    <p:animEffect transition="in" filter="fade">
                                      <p:cBhvr>
                                        <p:cTn id="101" dur="500"/>
                                        <p:tgtEl>
                                          <p:spTgt spid="16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67"/>
                                        </p:tgtEl>
                                        <p:attrNameLst>
                                          <p:attrName>style.visibility</p:attrName>
                                        </p:attrNameLst>
                                      </p:cBhvr>
                                      <p:to>
                                        <p:strVal val="visible"/>
                                      </p:to>
                                    </p:set>
                                    <p:animEffect transition="in" filter="fade">
                                      <p:cBhvr>
                                        <p:cTn id="104" dur="500"/>
                                        <p:tgtEl>
                                          <p:spTgt spid="167"/>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170"/>
                                        </p:tgtEl>
                                        <p:attrNameLst>
                                          <p:attrName>style.visibility</p:attrName>
                                        </p:attrNameLst>
                                      </p:cBhvr>
                                      <p:to>
                                        <p:strVal val="visible"/>
                                      </p:to>
                                    </p:set>
                                    <p:animEffect transition="in" filter="fade">
                                      <p:cBhvr>
                                        <p:cTn id="109" dur="500"/>
                                        <p:tgtEl>
                                          <p:spTgt spid="170"/>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69"/>
                                        </p:tgtEl>
                                        <p:attrNameLst>
                                          <p:attrName>style.visibility</p:attrName>
                                        </p:attrNameLst>
                                      </p:cBhvr>
                                      <p:to>
                                        <p:strVal val="visible"/>
                                      </p:to>
                                    </p:set>
                                    <p:animEffect transition="in" filter="fade">
                                      <p:cBhvr>
                                        <p:cTn id="112" dur="500"/>
                                        <p:tgtEl>
                                          <p:spTgt spid="169"/>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164"/>
                                        </p:tgtEl>
                                        <p:attrNameLst>
                                          <p:attrName>style.visibility</p:attrName>
                                        </p:attrNameLst>
                                      </p:cBhvr>
                                      <p:to>
                                        <p:strVal val="visible"/>
                                      </p:to>
                                    </p:set>
                                    <p:animEffect transition="in" filter="fade">
                                      <p:cBhvr>
                                        <p:cTn id="117" dur="500"/>
                                        <p:tgtEl>
                                          <p:spTgt spid="16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62"/>
                                        </p:tgtEl>
                                        <p:attrNameLst>
                                          <p:attrName>style.visibility</p:attrName>
                                        </p:attrNameLst>
                                      </p:cBhvr>
                                      <p:to>
                                        <p:strVal val="visible"/>
                                      </p:to>
                                    </p:set>
                                    <p:animEffect transition="in" filter="fade">
                                      <p:cBhvr>
                                        <p:cTn id="120" dur="500"/>
                                        <p:tgtEl>
                                          <p:spTgt spid="162"/>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158"/>
                                        </p:tgtEl>
                                        <p:attrNameLst>
                                          <p:attrName>style.visibility</p:attrName>
                                        </p:attrNameLst>
                                      </p:cBhvr>
                                      <p:to>
                                        <p:strVal val="visible"/>
                                      </p:to>
                                    </p:set>
                                    <p:animEffect transition="in" filter="fade">
                                      <p:cBhvr>
                                        <p:cTn id="125" dur="500"/>
                                        <p:tgtEl>
                                          <p:spTgt spid="158"/>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157"/>
                                        </p:tgtEl>
                                        <p:attrNameLst>
                                          <p:attrName>style.visibility</p:attrName>
                                        </p:attrNameLst>
                                      </p:cBhvr>
                                      <p:to>
                                        <p:strVal val="visible"/>
                                      </p:to>
                                    </p:set>
                                    <p:animEffect transition="in" filter="fade">
                                      <p:cBhvr>
                                        <p:cTn id="128" dur="500"/>
                                        <p:tgtEl>
                                          <p:spTgt spid="157"/>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189"/>
                                        </p:tgtEl>
                                        <p:attrNameLst>
                                          <p:attrName>style.visibility</p:attrName>
                                        </p:attrNameLst>
                                      </p:cBhvr>
                                      <p:to>
                                        <p:strVal val="visible"/>
                                      </p:to>
                                    </p:set>
                                    <p:animEffect transition="in" filter="fade">
                                      <p:cBhvr>
                                        <p:cTn id="133" dur="500"/>
                                        <p:tgtEl>
                                          <p:spTgt spid="189"/>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88"/>
                                        </p:tgtEl>
                                        <p:attrNameLst>
                                          <p:attrName>style.visibility</p:attrName>
                                        </p:attrNameLst>
                                      </p:cBhvr>
                                      <p:to>
                                        <p:strVal val="visible"/>
                                      </p:to>
                                    </p:set>
                                    <p:animEffect transition="in" filter="fade">
                                      <p:cBhvr>
                                        <p:cTn id="136" dur="500"/>
                                        <p:tgtEl>
                                          <p:spTgt spid="188"/>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171"/>
                                        </p:tgtEl>
                                        <p:attrNameLst>
                                          <p:attrName>style.visibility</p:attrName>
                                        </p:attrNameLst>
                                      </p:cBhvr>
                                      <p:to>
                                        <p:strVal val="visible"/>
                                      </p:to>
                                    </p:set>
                                    <p:animEffect transition="in" filter="fade">
                                      <p:cBhvr>
                                        <p:cTn id="141" dur="500"/>
                                        <p:tgtEl>
                                          <p:spTgt spid="171"/>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180"/>
                                        </p:tgtEl>
                                        <p:attrNameLst>
                                          <p:attrName>style.visibility</p:attrName>
                                        </p:attrNameLst>
                                      </p:cBhvr>
                                      <p:to>
                                        <p:strVal val="visible"/>
                                      </p:to>
                                    </p:set>
                                    <p:animEffect transition="in" filter="fade">
                                      <p:cBhvr>
                                        <p:cTn id="144"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53" grpId="0" animBg="1"/>
      <p:bldP spid="154" grpId="0" animBg="1"/>
      <p:bldP spid="155" grpId="0" animBg="1"/>
      <p:bldP spid="156" grpId="0" animBg="1"/>
      <p:bldP spid="157" grpId="0" animBg="1"/>
      <p:bldP spid="158" grpId="0"/>
      <p:bldP spid="159" grpId="0" animBg="1"/>
      <p:bldP spid="160" grpId="0"/>
      <p:bldP spid="161" grpId="0" animBg="1"/>
      <p:bldP spid="163" grpId="0" animBg="1"/>
      <p:bldP spid="164" grpId="0" animBg="1"/>
      <p:bldP spid="165" grpId="0" animBg="1"/>
      <p:bldP spid="166" grpId="0"/>
      <p:bldP spid="167" grpId="0" animBg="1"/>
      <p:bldP spid="168" grpId="0"/>
      <p:bldP spid="169" grpId="0" animBg="1"/>
      <p:bldP spid="170" grpId="0"/>
      <p:bldP spid="171" grpId="0"/>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p:bldP spid="182" grpId="0" animBg="1"/>
      <p:bldP spid="183" grpId="0"/>
      <p:bldP spid="184" grpId="0" animBg="1"/>
      <p:bldP spid="185" grpId="0" animBg="1"/>
      <p:bldP spid="186" grpId="0" animBg="1"/>
      <p:bldP spid="187" grpId="0" animBg="1"/>
      <p:bldP spid="188" grpId="0" animBg="1"/>
      <p:bldP spid="189" grpId="0"/>
      <p:bldP spid="162" grpId="0" animBg="1"/>
      <p:bldP spid="43" grpId="0" animBg="1"/>
      <p:bldP spid="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4247934-F1A4-48C5-8A7F-A08F1797437E}"/>
              </a:ext>
            </a:extLst>
          </p:cNvPr>
          <p:cNvSpPr>
            <a:spLocks noGrp="1"/>
          </p:cNvSpPr>
          <p:nvPr>
            <p:ph type="subTitle" idx="1"/>
          </p:nvPr>
        </p:nvSpPr>
        <p:spPr/>
        <p:txBody>
          <a:bodyPr>
            <a:normAutofit fontScale="92500" lnSpcReduction="20000"/>
          </a:bodyPr>
          <a:lstStyle/>
          <a:p>
            <a:pPr marL="0" indent="0">
              <a:lnSpc>
                <a:spcPct val="110000"/>
              </a:lnSpc>
              <a:buNone/>
            </a:pPr>
            <a:r>
              <a:rPr lang="de-DE" sz="1200" b="1" dirty="0"/>
              <a:t>Ethereum Blockchain</a:t>
            </a:r>
            <a:endParaRPr lang="en-US" sz="1200" b="1" dirty="0"/>
          </a:p>
        </p:txBody>
      </p:sp>
      <p:sp>
        <p:nvSpPr>
          <p:cNvPr id="3" name="Title 2">
            <a:extLst>
              <a:ext uri="{FF2B5EF4-FFF2-40B4-BE49-F238E27FC236}">
                <a16:creationId xmlns:a16="http://schemas.microsoft.com/office/drawing/2014/main" id="{02E2DC68-FEB6-461A-8BD6-3911446CF365}"/>
              </a:ext>
            </a:extLst>
          </p:cNvPr>
          <p:cNvSpPr>
            <a:spLocks noGrp="1"/>
          </p:cNvSpPr>
          <p:nvPr>
            <p:ph type="title"/>
          </p:nvPr>
        </p:nvSpPr>
        <p:spPr/>
        <p:txBody>
          <a:bodyPr>
            <a:normAutofit fontScale="90000"/>
          </a:bodyPr>
          <a:lstStyle/>
          <a:p>
            <a:r>
              <a:rPr lang="de-DE" dirty="0" err="1"/>
              <a:t>What</a:t>
            </a:r>
            <a:r>
              <a:rPr lang="de-DE" dirty="0"/>
              <a:t> </a:t>
            </a:r>
            <a:r>
              <a:rPr lang="de-DE" dirty="0" err="1"/>
              <a:t>is</a:t>
            </a:r>
            <a:r>
              <a:rPr lang="de-DE" dirty="0"/>
              <a:t> Ethereum?</a:t>
            </a:r>
            <a:endParaRPr lang="en-US" dirty="0"/>
          </a:p>
        </p:txBody>
      </p:sp>
      <p:sp>
        <p:nvSpPr>
          <p:cNvPr id="5" name="Slide Number Placeholder 4">
            <a:extLst>
              <a:ext uri="{FF2B5EF4-FFF2-40B4-BE49-F238E27FC236}">
                <a16:creationId xmlns:a16="http://schemas.microsoft.com/office/drawing/2014/main" id="{309C1410-5FD5-45C5-A506-A5FF8DD3B2FF}"/>
              </a:ext>
            </a:extLst>
          </p:cNvPr>
          <p:cNvSpPr>
            <a:spLocks noGrp="1"/>
          </p:cNvSpPr>
          <p:nvPr>
            <p:ph type="sldNum" sz="quarter" idx="4"/>
          </p:nvPr>
        </p:nvSpPr>
        <p:spPr/>
        <p:txBody>
          <a:bodyPr/>
          <a:lstStyle/>
          <a:p>
            <a:fld id="{4181FC29-5A6F-4AB9-B843-13504DA37C4D}" type="slidenum">
              <a:rPr lang="de-DE" smtClean="0"/>
              <a:pPr/>
              <a:t>5</a:t>
            </a:fld>
            <a:endParaRPr lang="de-DE" dirty="0"/>
          </a:p>
        </p:txBody>
      </p:sp>
      <p:sp>
        <p:nvSpPr>
          <p:cNvPr id="6" name="Subtitle 1">
            <a:extLst>
              <a:ext uri="{FF2B5EF4-FFF2-40B4-BE49-F238E27FC236}">
                <a16:creationId xmlns:a16="http://schemas.microsoft.com/office/drawing/2014/main" id="{8C6A0CA5-CB14-4051-B133-2ABF628EF70A}"/>
              </a:ext>
            </a:extLst>
          </p:cNvPr>
          <p:cNvSpPr txBox="1">
            <a:spLocks/>
          </p:cNvSpPr>
          <p:nvPr/>
        </p:nvSpPr>
        <p:spPr>
          <a:xfrm>
            <a:off x="1091924" y="3312173"/>
            <a:ext cx="5948956" cy="2322576"/>
          </a:xfrm>
          <a:prstGeom prst="rect">
            <a:avLst/>
          </a:prstGeom>
        </p:spPr>
        <p:txBody>
          <a:bodyPr/>
          <a:lstStyle>
            <a:lvl1pPr marL="0" indent="0" algn="ctr" defTabSz="914400" rtl="0" eaLnBrk="1" latinLnBrk="0" hangingPunct="1">
              <a:lnSpc>
                <a:spcPct val="90000"/>
              </a:lnSpc>
              <a:spcBef>
                <a:spcPts val="1000"/>
              </a:spcBef>
              <a:buFontTx/>
              <a:buNone/>
              <a:defRPr sz="12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GB" sz="1800" b="1" dirty="0">
                <a:solidFill>
                  <a:schemeClr val="tx1">
                    <a:lumMod val="65000"/>
                    <a:lumOff val="35000"/>
                  </a:schemeClr>
                </a:solidFill>
                <a:latin typeface="Trebuchet MS" panose="020B0603020202020204" pitchFamily="34" charset="0"/>
                <a:cs typeface="Times New Roman" panose="02020603050405020304" pitchFamily="18" charset="0"/>
              </a:rPr>
              <a:t>What is Ethereum?</a:t>
            </a:r>
          </a:p>
          <a:p>
            <a:pPr algn="l"/>
            <a:r>
              <a:rPr lang="en-GB" sz="1400" b="1" dirty="0">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400" dirty="0">
                <a:solidFill>
                  <a:schemeClr val="tx1">
                    <a:lumMod val="65000"/>
                    <a:lumOff val="35000"/>
                  </a:schemeClr>
                </a:solidFill>
                <a:latin typeface="Trebuchet MS" panose="020B0603020202020204" pitchFamily="34" charset="0"/>
                <a:cs typeface="Times New Roman" panose="02020603050405020304" pitchFamily="18" charset="0"/>
              </a:rPr>
              <a:t> is a technology that lets you send cryptocurrency to anyone for a small fee. It also powers applications that everyone can use and no one can take down.</a:t>
            </a:r>
          </a:p>
          <a:p>
            <a:pPr algn="l"/>
            <a:r>
              <a:rPr lang="en-GB" sz="1400" b="1" dirty="0">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400" dirty="0">
                <a:solidFill>
                  <a:schemeClr val="tx1">
                    <a:lumMod val="65000"/>
                    <a:lumOff val="35000"/>
                  </a:schemeClr>
                </a:solidFill>
                <a:latin typeface="Trebuchet MS" panose="020B0603020202020204" pitchFamily="34" charset="0"/>
                <a:cs typeface="Times New Roman" panose="02020603050405020304" pitchFamily="18" charset="0"/>
              </a:rPr>
              <a:t> builds on Bitcoin's innovation, with some big differences.</a:t>
            </a:r>
          </a:p>
          <a:p>
            <a:pPr algn="l"/>
            <a:r>
              <a:rPr lang="en-GB" sz="1400" dirty="0">
                <a:solidFill>
                  <a:schemeClr val="tx1">
                    <a:lumMod val="65000"/>
                    <a:lumOff val="35000"/>
                  </a:schemeClr>
                </a:solidFill>
                <a:latin typeface="Trebuchet MS" panose="020B0603020202020204" pitchFamily="34" charset="0"/>
                <a:cs typeface="Times New Roman" panose="02020603050405020304" pitchFamily="18" charset="0"/>
              </a:rPr>
              <a:t>Both let you use digital money without payment providers or banks. But Ethereum is programmable, so you can also use it for lots of different digital assets – even Bitcoin!</a:t>
            </a:r>
          </a:p>
          <a:p>
            <a:pPr algn="l"/>
            <a:r>
              <a:rPr lang="en-GB" sz="1400" b="1" dirty="0">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400" dirty="0">
                <a:solidFill>
                  <a:schemeClr val="tx1">
                    <a:lumMod val="65000"/>
                    <a:lumOff val="35000"/>
                  </a:schemeClr>
                </a:solidFill>
                <a:latin typeface="Trebuchet MS" panose="020B0603020202020204" pitchFamily="34" charset="0"/>
                <a:cs typeface="Times New Roman" panose="02020603050405020304" pitchFamily="18" charset="0"/>
              </a:rPr>
              <a:t> is for more than payments. It's a marketplace of financial services, games and apps that can't steal your data or censor you.</a:t>
            </a:r>
          </a:p>
        </p:txBody>
      </p:sp>
      <p:pic>
        <p:nvPicPr>
          <p:cNvPr id="7" name="Picture 6">
            <a:extLst>
              <a:ext uri="{FF2B5EF4-FFF2-40B4-BE49-F238E27FC236}">
                <a16:creationId xmlns:a16="http://schemas.microsoft.com/office/drawing/2014/main" id="{5C0A62CB-F7A3-4588-83D3-1F7B5F329E71}"/>
              </a:ext>
            </a:extLst>
          </p:cNvPr>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05562" y="1476313"/>
            <a:ext cx="4182934" cy="41584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Subtitle 1">
            <a:extLst>
              <a:ext uri="{FF2B5EF4-FFF2-40B4-BE49-F238E27FC236}">
                <a16:creationId xmlns:a16="http://schemas.microsoft.com/office/drawing/2014/main" id="{040359F4-A5C8-49E5-AED3-CC81D265AAF6}"/>
              </a:ext>
            </a:extLst>
          </p:cNvPr>
          <p:cNvSpPr txBox="1">
            <a:spLocks/>
          </p:cNvSpPr>
          <p:nvPr/>
        </p:nvSpPr>
        <p:spPr>
          <a:xfrm>
            <a:off x="1091924" y="1503877"/>
            <a:ext cx="5948956" cy="1582731"/>
          </a:xfrm>
          <a:prstGeom prst="rect">
            <a:avLst/>
          </a:prstGeom>
        </p:spPr>
        <p:txBody>
          <a:bodyPr/>
          <a:lstStyle>
            <a:defPPr>
              <a:defRPr lang="en-US"/>
            </a:defPPr>
            <a:lvl1pPr indent="0">
              <a:lnSpc>
                <a:spcPct val="90000"/>
              </a:lnSpc>
              <a:spcBef>
                <a:spcPts val="1000"/>
              </a:spcBef>
              <a:buFontTx/>
              <a:buNone/>
              <a:defRPr b="1">
                <a:latin typeface="Calibri body"/>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solidFill>
                  <a:schemeClr val="tx1">
                    <a:lumMod val="65000"/>
                    <a:lumOff val="35000"/>
                  </a:schemeClr>
                </a:solidFill>
                <a:latin typeface="Trebuchet MS" panose="020B0603020202020204" pitchFamily="34" charset="0"/>
              </a:rPr>
              <a:t>What is Blockchain?</a:t>
            </a:r>
          </a:p>
          <a:p>
            <a:pPr algn="just">
              <a:lnSpc>
                <a:spcPct val="100000"/>
              </a:lnSpc>
            </a:pPr>
            <a:r>
              <a:rPr lang="en-GB" sz="1400" b="0" dirty="0">
                <a:solidFill>
                  <a:schemeClr val="tx1">
                    <a:lumMod val="65000"/>
                    <a:lumOff val="35000"/>
                  </a:schemeClr>
                </a:solidFill>
                <a:latin typeface="Trebuchet MS" panose="020B0603020202020204" pitchFamily="34" charset="0"/>
              </a:rPr>
              <a:t>Blockchain is a specific type of database.</a:t>
            </a:r>
          </a:p>
          <a:p>
            <a:pPr>
              <a:lnSpc>
                <a:spcPct val="100000"/>
              </a:lnSpc>
            </a:pPr>
            <a:r>
              <a:rPr lang="en-GB" sz="1400" b="0" dirty="0">
                <a:solidFill>
                  <a:schemeClr val="tx1">
                    <a:lumMod val="65000"/>
                    <a:lumOff val="35000"/>
                  </a:schemeClr>
                </a:solidFill>
                <a:latin typeface="Trebuchet MS" panose="020B0603020202020204" pitchFamily="34" charset="0"/>
              </a:rPr>
              <a:t>It differs from a typical database in the way it stores information; blockchains store data in blocks that are then chained together. As new data comes in it is entered into a fresh block. the most common use so far has been as a ledger for transactions. </a:t>
            </a:r>
          </a:p>
          <a:p>
            <a:endParaRPr lang="en-GB" dirty="0">
              <a:solidFill>
                <a:schemeClr val="tx1">
                  <a:lumMod val="65000"/>
                  <a:lumOff val="35000"/>
                </a:schemeClr>
              </a:solidFill>
              <a:latin typeface="Trebuchet MS" panose="020B0603020202020204" pitchFamily="34" charset="0"/>
            </a:endParaRPr>
          </a:p>
        </p:txBody>
      </p:sp>
    </p:spTree>
    <p:extLst>
      <p:ext uri="{BB962C8B-B14F-4D97-AF65-F5344CB8AC3E}">
        <p14:creationId xmlns:p14="http://schemas.microsoft.com/office/powerpoint/2010/main" val="262982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639C74F-67CD-4A90-A0EB-F211D5A30929}"/>
              </a:ext>
            </a:extLst>
          </p:cNvPr>
          <p:cNvSpPr>
            <a:spLocks noGrp="1"/>
          </p:cNvSpPr>
          <p:nvPr>
            <p:ph type="subTitle" idx="1"/>
          </p:nvPr>
        </p:nvSpPr>
        <p:spPr/>
        <p:txBody>
          <a:bodyPr>
            <a:normAutofit fontScale="47500" lnSpcReduction="20000"/>
          </a:bodyPr>
          <a:lstStyle/>
          <a:p>
            <a:pPr marL="0" indent="0">
              <a:buNone/>
            </a:pPr>
            <a:r>
              <a:rPr lang="en-GB" b="1" dirty="0">
                <a:solidFill>
                  <a:schemeClr val="tx1">
                    <a:lumMod val="65000"/>
                    <a:lumOff val="35000"/>
                  </a:schemeClr>
                </a:solidFill>
                <a:latin typeface="Trebuchet MS" panose="020B0603020202020204" pitchFamily="34" charset="0"/>
              </a:rPr>
              <a:t>What is Smart Contract?</a:t>
            </a:r>
          </a:p>
          <a:p>
            <a:pPr marL="0" indent="0">
              <a:buNone/>
            </a:pPr>
            <a:endParaRPr lang="en-US" b="1" dirty="0"/>
          </a:p>
        </p:txBody>
      </p:sp>
      <p:sp>
        <p:nvSpPr>
          <p:cNvPr id="3" name="Title 2">
            <a:extLst>
              <a:ext uri="{FF2B5EF4-FFF2-40B4-BE49-F238E27FC236}">
                <a16:creationId xmlns:a16="http://schemas.microsoft.com/office/drawing/2014/main" id="{FA98CD2E-7923-40C9-8585-F39722DA90B7}"/>
              </a:ext>
            </a:extLst>
          </p:cNvPr>
          <p:cNvSpPr>
            <a:spLocks noGrp="1"/>
          </p:cNvSpPr>
          <p:nvPr>
            <p:ph type="title"/>
          </p:nvPr>
        </p:nvSpPr>
        <p:spPr/>
        <p:txBody>
          <a:bodyPr>
            <a:normAutofit fontScale="90000"/>
          </a:bodyPr>
          <a:lstStyle/>
          <a:p>
            <a:r>
              <a:rPr lang="de-DE" dirty="0"/>
              <a:t>Smart </a:t>
            </a:r>
            <a:r>
              <a:rPr lang="de-DE" dirty="0" err="1"/>
              <a:t>Contracts</a:t>
            </a:r>
            <a:endParaRPr lang="en-US" dirty="0"/>
          </a:p>
        </p:txBody>
      </p:sp>
      <p:sp>
        <p:nvSpPr>
          <p:cNvPr id="5" name="Slide Number Placeholder 4">
            <a:extLst>
              <a:ext uri="{FF2B5EF4-FFF2-40B4-BE49-F238E27FC236}">
                <a16:creationId xmlns:a16="http://schemas.microsoft.com/office/drawing/2014/main" id="{00DB235C-FB3E-4A5F-B89F-946D082E4E08}"/>
              </a:ext>
            </a:extLst>
          </p:cNvPr>
          <p:cNvSpPr>
            <a:spLocks noGrp="1"/>
          </p:cNvSpPr>
          <p:nvPr>
            <p:ph type="sldNum" sz="quarter" idx="4"/>
          </p:nvPr>
        </p:nvSpPr>
        <p:spPr/>
        <p:txBody>
          <a:bodyPr/>
          <a:lstStyle/>
          <a:p>
            <a:fld id="{4181FC29-5A6F-4AB9-B843-13504DA37C4D}" type="slidenum">
              <a:rPr lang="de-DE" smtClean="0"/>
              <a:pPr/>
              <a:t>6</a:t>
            </a:fld>
            <a:endParaRPr lang="de-DE" dirty="0"/>
          </a:p>
        </p:txBody>
      </p:sp>
      <p:sp>
        <p:nvSpPr>
          <p:cNvPr id="7" name="Subtitle 1">
            <a:extLst>
              <a:ext uri="{FF2B5EF4-FFF2-40B4-BE49-F238E27FC236}">
                <a16:creationId xmlns:a16="http://schemas.microsoft.com/office/drawing/2014/main" id="{19118AA6-9FDE-47CE-8ADA-940A5ADEA4AC}"/>
              </a:ext>
            </a:extLst>
          </p:cNvPr>
          <p:cNvSpPr txBox="1">
            <a:spLocks/>
          </p:cNvSpPr>
          <p:nvPr/>
        </p:nvSpPr>
        <p:spPr>
          <a:xfrm>
            <a:off x="1091924" y="1576253"/>
            <a:ext cx="10256796" cy="2673839"/>
          </a:xfrm>
          <a:prstGeom prst="rect">
            <a:avLst/>
          </a:prstGeom>
        </p:spPr>
        <p:txBody>
          <a:bodyPr/>
          <a:lstStyle>
            <a:defPPr>
              <a:defRPr lang="en-US"/>
            </a:defPPr>
            <a:lvl1pPr indent="0">
              <a:lnSpc>
                <a:spcPct val="90000"/>
              </a:lnSpc>
              <a:spcBef>
                <a:spcPts val="1000"/>
              </a:spcBef>
              <a:buFontTx/>
              <a:buNone/>
              <a:defRPr b="1">
                <a:latin typeface="Calibri body"/>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en-GB" sz="1600" b="0" dirty="0">
                <a:solidFill>
                  <a:schemeClr val="tx1">
                    <a:lumMod val="65000"/>
                    <a:lumOff val="35000"/>
                  </a:schemeClr>
                </a:solidFill>
                <a:latin typeface="Trebuchet MS" panose="020B0603020202020204" pitchFamily="34" charset="0"/>
              </a:rPr>
              <a:t>It’s a digital contract</a:t>
            </a:r>
          </a:p>
          <a:p>
            <a:pPr marL="285750" indent="-285750">
              <a:buFont typeface="Arial" panose="020B0604020202020204" pitchFamily="34" charset="0"/>
              <a:buChar char="•"/>
            </a:pPr>
            <a:r>
              <a:rPr lang="en-GB" sz="1600" b="0" dirty="0">
                <a:solidFill>
                  <a:schemeClr val="tx1">
                    <a:lumMod val="65000"/>
                    <a:lumOff val="35000"/>
                  </a:schemeClr>
                </a:solidFill>
                <a:latin typeface="Trebuchet MS" panose="020B0603020202020204" pitchFamily="34" charset="0"/>
              </a:rPr>
              <a:t>Smart Contracts can be deployed on a blockchain</a:t>
            </a:r>
          </a:p>
          <a:p>
            <a:pPr marL="285750" indent="-285750">
              <a:buFont typeface="Arial" panose="020B0604020202020204" pitchFamily="34" charset="0"/>
              <a:buChar char="•"/>
            </a:pPr>
            <a:r>
              <a:rPr lang="en-US" sz="1600" b="0" dirty="0">
                <a:solidFill>
                  <a:schemeClr val="tx1">
                    <a:lumMod val="65000"/>
                    <a:lumOff val="35000"/>
                  </a:schemeClr>
                </a:solidFill>
                <a:latin typeface="Trebuchet MS" panose="020B0603020202020204" pitchFamily="34" charset="0"/>
              </a:rPr>
              <a:t>Written in a Programming language (solidity for Ethereum).</a:t>
            </a:r>
          </a:p>
          <a:p>
            <a:pPr marL="285750" indent="-285750">
              <a:buFont typeface="Arial" panose="020B0604020202020204" pitchFamily="34" charset="0"/>
              <a:buChar char="•"/>
            </a:pPr>
            <a:r>
              <a:rPr lang="en-US" sz="1600" b="0" dirty="0">
                <a:solidFill>
                  <a:schemeClr val="tx1">
                    <a:lumMod val="65000"/>
                    <a:lumOff val="35000"/>
                  </a:schemeClr>
                </a:solidFill>
                <a:latin typeface="Trebuchet MS" panose="020B0603020202020204" pitchFamily="34" charset="0"/>
              </a:rPr>
              <a:t>Limitation in size (24 KB).</a:t>
            </a:r>
          </a:p>
          <a:p>
            <a:pPr marL="285750" indent="-285750">
              <a:buFont typeface="Arial" panose="020B0604020202020204" pitchFamily="34" charset="0"/>
              <a:buChar char="•"/>
            </a:pPr>
            <a:r>
              <a:rPr lang="en-US" sz="1600" b="0" dirty="0">
                <a:solidFill>
                  <a:schemeClr val="tx1">
                    <a:lumMod val="65000"/>
                    <a:lumOff val="35000"/>
                  </a:schemeClr>
                </a:solidFill>
                <a:latin typeface="Trebuchet MS" panose="020B0603020202020204" pitchFamily="34" charset="0"/>
              </a:rPr>
              <a:t>Can‘t use external API to get data.</a:t>
            </a:r>
          </a:p>
          <a:p>
            <a:pPr marL="285750" indent="-285750">
              <a:buFont typeface="Arial" panose="020B0604020202020204" pitchFamily="34" charset="0"/>
              <a:buChar char="•"/>
            </a:pPr>
            <a:r>
              <a:rPr lang="en-US" sz="1600" b="0" dirty="0">
                <a:solidFill>
                  <a:schemeClr val="tx1">
                    <a:lumMod val="65000"/>
                    <a:lumOff val="35000"/>
                  </a:schemeClr>
                </a:solidFill>
                <a:latin typeface="Trebuchet MS" panose="020B0603020202020204" pitchFamily="34" charset="0"/>
              </a:rPr>
              <a:t>Each node needs to calculate(Mine) same result for same input for a contract method</a:t>
            </a:r>
            <a:endParaRPr lang="de-DE" sz="1600" b="0" dirty="0">
              <a:solidFill>
                <a:schemeClr val="tx1">
                  <a:lumMod val="65000"/>
                  <a:lumOff val="35000"/>
                </a:schemeClr>
              </a:solidFill>
              <a:latin typeface="Trebuchet MS" panose="020B0603020202020204" pitchFamily="34" charset="0"/>
            </a:endParaRPr>
          </a:p>
          <a:p>
            <a:pPr marL="285750" indent="-285750">
              <a:buFont typeface="Arial" panose="020B0604020202020204" pitchFamily="34" charset="0"/>
              <a:buChar char="•"/>
            </a:pPr>
            <a:endParaRPr lang="en-US" sz="1600" b="0" dirty="0">
              <a:latin typeface="Trebuchet MS" panose="020B0603020202020204" pitchFamily="34" charset="0"/>
            </a:endParaRPr>
          </a:p>
          <a:p>
            <a:pPr marL="285750" indent="-285750">
              <a:buFont typeface="Arial" panose="020B0604020202020204" pitchFamily="34" charset="0"/>
              <a:buChar char="•"/>
            </a:pPr>
            <a:endParaRPr lang="en-US" dirty="0">
              <a:latin typeface="Trebuchet MS" panose="020B0603020202020204" pitchFamily="34" charset="0"/>
            </a:endParaRPr>
          </a:p>
          <a:p>
            <a:pPr marL="285750" indent="-285750">
              <a:buFont typeface="Arial" panose="020B0604020202020204" pitchFamily="34" charset="0"/>
              <a:buChar char="•"/>
            </a:pPr>
            <a:endParaRPr lang="en-US" dirty="0">
              <a:latin typeface="Trebuchet MS" panose="020B0603020202020204" pitchFamily="34" charset="0"/>
            </a:endParaRPr>
          </a:p>
          <a:p>
            <a:pPr marL="285750" indent="-285750">
              <a:buFont typeface="Arial" panose="020B0604020202020204" pitchFamily="34" charset="0"/>
              <a:buChar char="•"/>
            </a:pPr>
            <a:endParaRPr lang="en-GB" dirty="0">
              <a:solidFill>
                <a:schemeClr val="tx1">
                  <a:lumMod val="65000"/>
                  <a:lumOff val="35000"/>
                </a:schemeClr>
              </a:solidFill>
              <a:latin typeface="Trebuchet MS" panose="020B0603020202020204" pitchFamily="34" charset="0"/>
            </a:endParaRPr>
          </a:p>
        </p:txBody>
      </p:sp>
      <p:pic>
        <p:nvPicPr>
          <p:cNvPr id="8" name="Grafik 7">
            <a:extLst>
              <a:ext uri="{FF2B5EF4-FFF2-40B4-BE49-F238E27FC236}">
                <a16:creationId xmlns:a16="http://schemas.microsoft.com/office/drawing/2014/main" id="{AFA481E6-746B-4626-9199-383A60983073}"/>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1516745" y="4058140"/>
            <a:ext cx="9158510" cy="1845579"/>
          </a:xfrm>
          <a:prstGeom prst="rect">
            <a:avLst/>
          </a:prstGeom>
        </p:spPr>
      </p:pic>
    </p:spTree>
    <p:extLst>
      <p:ext uri="{BB962C8B-B14F-4D97-AF65-F5344CB8AC3E}">
        <p14:creationId xmlns:p14="http://schemas.microsoft.com/office/powerpoint/2010/main" val="185947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B02CC1-28E9-4E0B-889C-27C211E4DFC9}"/>
              </a:ext>
            </a:extLst>
          </p:cNvPr>
          <p:cNvSpPr>
            <a:spLocks noGrp="1"/>
          </p:cNvSpPr>
          <p:nvPr>
            <p:ph type="title"/>
          </p:nvPr>
        </p:nvSpPr>
        <p:spPr/>
        <p:txBody>
          <a:bodyPr>
            <a:normAutofit fontScale="90000"/>
          </a:bodyPr>
          <a:lstStyle/>
          <a:p>
            <a:r>
              <a:rPr lang="de-DE" dirty="0"/>
              <a:t>Blockchain Oracle</a:t>
            </a:r>
            <a:endParaRPr lang="en-US" dirty="0"/>
          </a:p>
        </p:txBody>
      </p:sp>
      <p:sp>
        <p:nvSpPr>
          <p:cNvPr id="5" name="Slide Number Placeholder 4">
            <a:extLst>
              <a:ext uri="{FF2B5EF4-FFF2-40B4-BE49-F238E27FC236}">
                <a16:creationId xmlns:a16="http://schemas.microsoft.com/office/drawing/2014/main" id="{55A4720D-3456-4E54-947B-EDFDD8B23A5F}"/>
              </a:ext>
            </a:extLst>
          </p:cNvPr>
          <p:cNvSpPr>
            <a:spLocks noGrp="1"/>
          </p:cNvSpPr>
          <p:nvPr>
            <p:ph type="sldNum" sz="quarter" idx="4"/>
          </p:nvPr>
        </p:nvSpPr>
        <p:spPr/>
        <p:txBody>
          <a:bodyPr/>
          <a:lstStyle/>
          <a:p>
            <a:fld id="{4181FC29-5A6F-4AB9-B843-13504DA37C4D}" type="slidenum">
              <a:rPr lang="de-DE" smtClean="0"/>
              <a:pPr/>
              <a:t>7</a:t>
            </a:fld>
            <a:endParaRPr lang="de-DE" dirty="0"/>
          </a:p>
        </p:txBody>
      </p:sp>
      <p:sp>
        <p:nvSpPr>
          <p:cNvPr id="2" name="TextBox 1">
            <a:extLst>
              <a:ext uri="{FF2B5EF4-FFF2-40B4-BE49-F238E27FC236}">
                <a16:creationId xmlns:a16="http://schemas.microsoft.com/office/drawing/2014/main" id="{B1DF6A09-20C4-4E98-B1A2-8442A4A93483}"/>
              </a:ext>
            </a:extLst>
          </p:cNvPr>
          <p:cNvSpPr txBox="1"/>
          <p:nvPr/>
        </p:nvSpPr>
        <p:spPr>
          <a:xfrm>
            <a:off x="1018772" y="1803696"/>
            <a:ext cx="6094826" cy="481201"/>
          </a:xfrm>
          <a:prstGeom prst="rect">
            <a:avLst/>
          </a:prstGeom>
        </p:spPr>
        <p:txBody>
          <a:bodyPr/>
          <a:lstStyle>
            <a:defPPr>
              <a:defRPr lang="en-US"/>
            </a:defPPr>
            <a:lvl1pPr indent="0">
              <a:lnSpc>
                <a:spcPct val="90000"/>
              </a:lnSpc>
              <a:spcBef>
                <a:spcPts val="1000"/>
              </a:spcBef>
              <a:buFontTx/>
              <a:buNone/>
              <a:defRPr b="1">
                <a:solidFill>
                  <a:schemeClr val="tx1">
                    <a:lumMod val="65000"/>
                    <a:lumOff val="35000"/>
                  </a:schemeClr>
                </a:solidFill>
                <a:latin typeface="Calibri body"/>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2900" indent="-342900">
              <a:buFont typeface="+mj-lt"/>
              <a:buAutoNum type="arabicPeriod"/>
            </a:pPr>
            <a:r>
              <a:rPr lang="de-DE" sz="1600" b="0" dirty="0">
                <a:latin typeface="Trebuchet MS" panose="020B0603020202020204" pitchFamily="34" charset="0"/>
              </a:rPr>
              <a:t>Inside Smart </a:t>
            </a:r>
            <a:r>
              <a:rPr lang="de-DE" sz="1600" b="0" dirty="0" err="1">
                <a:latin typeface="Trebuchet MS" panose="020B0603020202020204" pitchFamily="34" charset="0"/>
              </a:rPr>
              <a:t>Contract</a:t>
            </a:r>
            <a:r>
              <a:rPr lang="de-DE" sz="1600" b="0" dirty="0">
                <a:latin typeface="Trebuchet MS" panose="020B0603020202020204" pitchFamily="34" charset="0"/>
              </a:rPr>
              <a:t> </a:t>
            </a:r>
            <a:r>
              <a:rPr lang="de-DE" sz="1600" b="0" dirty="0" err="1">
                <a:latin typeface="Trebuchet MS" panose="020B0603020202020204" pitchFamily="34" charset="0"/>
              </a:rPr>
              <a:t>call</a:t>
            </a:r>
            <a:r>
              <a:rPr lang="de-DE" sz="1600" b="0" dirty="0">
                <a:latin typeface="Trebuchet MS" panose="020B0603020202020204" pitchFamily="34" charset="0"/>
              </a:rPr>
              <a:t> </a:t>
            </a:r>
            <a:r>
              <a:rPr lang="de-DE" sz="1600" b="0" dirty="0" err="1">
                <a:latin typeface="Trebuchet MS" panose="020B0603020202020204" pitchFamily="34" charset="0"/>
              </a:rPr>
              <a:t>oracle</a:t>
            </a:r>
            <a:r>
              <a:rPr lang="de-DE" sz="1600" b="0" dirty="0">
                <a:latin typeface="Trebuchet MS" panose="020B0603020202020204" pitchFamily="34" charset="0"/>
              </a:rPr>
              <a:t> </a:t>
            </a:r>
            <a:r>
              <a:rPr lang="de-DE" sz="1600" b="0" dirty="0" err="1">
                <a:latin typeface="Trebuchet MS" panose="020B0603020202020204" pitchFamily="34" charset="0"/>
              </a:rPr>
              <a:t>function</a:t>
            </a:r>
            <a:r>
              <a:rPr lang="de-DE" sz="1600" b="0" dirty="0">
                <a:latin typeface="Trebuchet MS" panose="020B0603020202020204" pitchFamily="34" charset="0"/>
              </a:rPr>
              <a:t> </a:t>
            </a:r>
            <a:r>
              <a:rPr lang="de-DE" sz="1600" b="0" dirty="0" err="1">
                <a:latin typeface="Trebuchet MS" panose="020B0603020202020204" pitchFamily="34" charset="0"/>
              </a:rPr>
              <a:t>to</a:t>
            </a:r>
            <a:r>
              <a:rPr lang="de-DE" sz="1600" b="0" dirty="0">
                <a:latin typeface="Trebuchet MS" panose="020B0603020202020204" pitchFamily="34" charset="0"/>
              </a:rPr>
              <a:t> </a:t>
            </a:r>
            <a:r>
              <a:rPr lang="de-DE" sz="1600" b="0" dirty="0" err="1">
                <a:latin typeface="Trebuchet MS" panose="020B0603020202020204" pitchFamily="34" charset="0"/>
              </a:rPr>
              <a:t>get</a:t>
            </a:r>
            <a:r>
              <a:rPr lang="de-DE" sz="1600" b="0" dirty="0">
                <a:latin typeface="Trebuchet MS" panose="020B0603020202020204" pitchFamily="34" charset="0"/>
              </a:rPr>
              <a:t> external </a:t>
            </a:r>
            <a:r>
              <a:rPr lang="de-DE" sz="1600" b="0" dirty="0" err="1">
                <a:latin typeface="Trebuchet MS" panose="020B0603020202020204" pitchFamily="34" charset="0"/>
              </a:rPr>
              <a:t>data</a:t>
            </a:r>
            <a:r>
              <a:rPr lang="de-DE" sz="1600" b="0" dirty="0">
                <a:latin typeface="Trebuchet MS" panose="020B0603020202020204" pitchFamily="34" charset="0"/>
              </a:rPr>
              <a:t>.</a:t>
            </a:r>
          </a:p>
        </p:txBody>
      </p:sp>
      <p:pic>
        <p:nvPicPr>
          <p:cNvPr id="6" name="Grafik 5">
            <a:extLst>
              <a:ext uri="{FF2B5EF4-FFF2-40B4-BE49-F238E27FC236}">
                <a16:creationId xmlns:a16="http://schemas.microsoft.com/office/drawing/2014/main" id="{C0719FA8-D98E-4AB9-820D-4C9F3D2B15AF}"/>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11597" t="4599" r="4337" b="4668"/>
          <a:stretch/>
        </p:blipFill>
        <p:spPr>
          <a:xfrm>
            <a:off x="7203610" y="1386313"/>
            <a:ext cx="4445169" cy="4379053"/>
          </a:xfrm>
          <a:prstGeom prst="rect">
            <a:avLst/>
          </a:prstGeom>
        </p:spPr>
      </p:pic>
      <p:sp>
        <p:nvSpPr>
          <p:cNvPr id="7" name="Subtitle 1">
            <a:extLst>
              <a:ext uri="{FF2B5EF4-FFF2-40B4-BE49-F238E27FC236}">
                <a16:creationId xmlns:a16="http://schemas.microsoft.com/office/drawing/2014/main" id="{313BD7C2-6D31-4022-84CE-B8E85CDBD53A}"/>
              </a:ext>
            </a:extLst>
          </p:cNvPr>
          <p:cNvSpPr>
            <a:spLocks noGrp="1"/>
          </p:cNvSpPr>
          <p:nvPr>
            <p:ph type="subTitle" idx="1"/>
          </p:nvPr>
        </p:nvSpPr>
        <p:spPr>
          <a:xfrm>
            <a:off x="1018772" y="1134613"/>
            <a:ext cx="9639703" cy="244244"/>
          </a:xfrm>
        </p:spPr>
        <p:txBody>
          <a:bodyPr>
            <a:normAutofit fontScale="47500" lnSpcReduction="20000"/>
          </a:bodyPr>
          <a:lstStyle/>
          <a:p>
            <a:pPr marL="0" indent="0">
              <a:buNone/>
            </a:pPr>
            <a:r>
              <a:rPr lang="de-DE" b="1" dirty="0" err="1"/>
              <a:t>How</a:t>
            </a:r>
            <a:r>
              <a:rPr lang="de-DE" b="1" dirty="0"/>
              <a:t> </a:t>
            </a:r>
            <a:r>
              <a:rPr lang="de-DE" b="1" dirty="0" err="1"/>
              <a:t>does</a:t>
            </a:r>
            <a:r>
              <a:rPr lang="de-DE" b="1" dirty="0"/>
              <a:t> an Oracle Work?</a:t>
            </a:r>
            <a:endParaRPr lang="en-US" b="1" dirty="0"/>
          </a:p>
        </p:txBody>
      </p:sp>
      <p:sp>
        <p:nvSpPr>
          <p:cNvPr id="10" name="TextBox 9">
            <a:extLst>
              <a:ext uri="{FF2B5EF4-FFF2-40B4-BE49-F238E27FC236}">
                <a16:creationId xmlns:a16="http://schemas.microsoft.com/office/drawing/2014/main" id="{CD39E147-86C7-4E7A-8733-6456C9090F2C}"/>
              </a:ext>
            </a:extLst>
          </p:cNvPr>
          <p:cNvSpPr txBox="1"/>
          <p:nvPr/>
        </p:nvSpPr>
        <p:spPr>
          <a:xfrm>
            <a:off x="1018772" y="2359521"/>
            <a:ext cx="6094826"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de-DE" dirty="0"/>
              <a:t>2.   The Oracle </a:t>
            </a:r>
            <a:r>
              <a:rPr lang="de-DE" dirty="0" err="1"/>
              <a:t>contract</a:t>
            </a:r>
            <a:r>
              <a:rPr lang="de-DE" dirty="0"/>
              <a:t> </a:t>
            </a:r>
            <a:r>
              <a:rPr lang="de-DE" dirty="0" err="1"/>
              <a:t>requests</a:t>
            </a:r>
            <a:r>
              <a:rPr lang="de-DE" dirty="0"/>
              <a:t> </a:t>
            </a:r>
            <a:r>
              <a:rPr lang="de-DE" dirty="0" err="1"/>
              <a:t>the</a:t>
            </a:r>
            <a:r>
              <a:rPr lang="de-DE" dirty="0"/>
              <a:t> </a:t>
            </a:r>
            <a:r>
              <a:rPr lang="de-DE" dirty="0" err="1"/>
              <a:t>data</a:t>
            </a:r>
            <a:r>
              <a:rPr lang="de-DE" dirty="0"/>
              <a:t> </a:t>
            </a:r>
            <a:r>
              <a:rPr lang="de-DE" dirty="0" err="1"/>
              <a:t>from</a:t>
            </a:r>
            <a:r>
              <a:rPr lang="de-DE" dirty="0"/>
              <a:t> Oracle Service</a:t>
            </a:r>
          </a:p>
        </p:txBody>
      </p:sp>
      <p:sp>
        <p:nvSpPr>
          <p:cNvPr id="14" name="TextBox 13">
            <a:extLst>
              <a:ext uri="{FF2B5EF4-FFF2-40B4-BE49-F238E27FC236}">
                <a16:creationId xmlns:a16="http://schemas.microsoft.com/office/drawing/2014/main" id="{23CD9E41-C052-45D0-B611-0887FB38F29F}"/>
              </a:ext>
            </a:extLst>
          </p:cNvPr>
          <p:cNvSpPr txBox="1"/>
          <p:nvPr/>
        </p:nvSpPr>
        <p:spPr>
          <a:xfrm>
            <a:off x="1018772" y="2748077"/>
            <a:ext cx="6094826"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de-DE" dirty="0"/>
              <a:t>3.   The Oracle Service </a:t>
            </a:r>
            <a:r>
              <a:rPr lang="de-DE" dirty="0" err="1"/>
              <a:t>invoke</a:t>
            </a:r>
            <a:r>
              <a:rPr lang="de-DE" dirty="0"/>
              <a:t> a Rest API</a:t>
            </a:r>
          </a:p>
        </p:txBody>
      </p:sp>
      <p:sp>
        <p:nvSpPr>
          <p:cNvPr id="18" name="TextBox 17">
            <a:extLst>
              <a:ext uri="{FF2B5EF4-FFF2-40B4-BE49-F238E27FC236}">
                <a16:creationId xmlns:a16="http://schemas.microsoft.com/office/drawing/2014/main" id="{625BF987-963A-492B-9756-3174C54C4927}"/>
              </a:ext>
            </a:extLst>
          </p:cNvPr>
          <p:cNvSpPr txBox="1"/>
          <p:nvPr/>
        </p:nvSpPr>
        <p:spPr>
          <a:xfrm>
            <a:off x="1018772" y="3136633"/>
            <a:ext cx="6094826"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de-DE" dirty="0"/>
              <a:t>4.   The Oracle Service </a:t>
            </a:r>
            <a:r>
              <a:rPr lang="de-DE" dirty="0" err="1"/>
              <a:t>gets</a:t>
            </a:r>
            <a:r>
              <a:rPr lang="de-DE" dirty="0"/>
              <a:t> </a:t>
            </a:r>
            <a:r>
              <a:rPr lang="de-DE" dirty="0" err="1"/>
              <a:t>the</a:t>
            </a:r>
            <a:r>
              <a:rPr lang="de-DE" dirty="0"/>
              <a:t> </a:t>
            </a:r>
            <a:r>
              <a:rPr lang="de-DE" dirty="0" err="1"/>
              <a:t>data</a:t>
            </a:r>
            <a:endParaRPr lang="de-DE" dirty="0"/>
          </a:p>
        </p:txBody>
      </p:sp>
      <p:sp>
        <p:nvSpPr>
          <p:cNvPr id="22" name="TextBox 21">
            <a:extLst>
              <a:ext uri="{FF2B5EF4-FFF2-40B4-BE49-F238E27FC236}">
                <a16:creationId xmlns:a16="http://schemas.microsoft.com/office/drawing/2014/main" id="{BB50BD81-D74F-4CE3-8853-7707A3C2A696}"/>
              </a:ext>
            </a:extLst>
          </p:cNvPr>
          <p:cNvSpPr txBox="1"/>
          <p:nvPr/>
        </p:nvSpPr>
        <p:spPr>
          <a:xfrm>
            <a:off x="1018772" y="3525189"/>
            <a:ext cx="6094826"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de-DE" dirty="0"/>
              <a:t>5.   The Oracle Service </a:t>
            </a:r>
            <a:r>
              <a:rPr lang="de-DE" dirty="0" err="1"/>
              <a:t>publishs</a:t>
            </a:r>
            <a:r>
              <a:rPr lang="de-DE" dirty="0"/>
              <a:t> </a:t>
            </a:r>
            <a:r>
              <a:rPr lang="de-DE" dirty="0" err="1"/>
              <a:t>the</a:t>
            </a:r>
            <a:r>
              <a:rPr lang="de-DE" dirty="0"/>
              <a:t> </a:t>
            </a:r>
            <a:r>
              <a:rPr lang="de-DE" dirty="0" err="1"/>
              <a:t>data</a:t>
            </a:r>
            <a:r>
              <a:rPr lang="de-DE" dirty="0"/>
              <a:t> on </a:t>
            </a:r>
            <a:r>
              <a:rPr lang="de-DE" dirty="0" err="1"/>
              <a:t>the</a:t>
            </a:r>
            <a:r>
              <a:rPr lang="de-DE" dirty="0"/>
              <a:t> </a:t>
            </a:r>
            <a:r>
              <a:rPr lang="de-DE" dirty="0" err="1"/>
              <a:t>blockchain</a:t>
            </a:r>
            <a:endParaRPr lang="de-DE" dirty="0"/>
          </a:p>
        </p:txBody>
      </p:sp>
      <p:sp>
        <p:nvSpPr>
          <p:cNvPr id="26" name="TextBox 25">
            <a:extLst>
              <a:ext uri="{FF2B5EF4-FFF2-40B4-BE49-F238E27FC236}">
                <a16:creationId xmlns:a16="http://schemas.microsoft.com/office/drawing/2014/main" id="{80C796EE-5B26-44DF-ACF0-FED132F29BEC}"/>
              </a:ext>
            </a:extLst>
          </p:cNvPr>
          <p:cNvSpPr txBox="1"/>
          <p:nvPr/>
        </p:nvSpPr>
        <p:spPr>
          <a:xfrm>
            <a:off x="1018772" y="3913745"/>
            <a:ext cx="6094826"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de-DE" dirty="0"/>
              <a:t>6.   Oracle </a:t>
            </a:r>
            <a:r>
              <a:rPr lang="de-DE" dirty="0" err="1"/>
              <a:t>Contract</a:t>
            </a:r>
            <a:r>
              <a:rPr lang="de-DE" dirty="0"/>
              <a:t> </a:t>
            </a:r>
            <a:r>
              <a:rPr lang="de-DE" dirty="0" err="1"/>
              <a:t>callback</a:t>
            </a:r>
            <a:r>
              <a:rPr lang="de-DE" dirty="0"/>
              <a:t> </a:t>
            </a:r>
            <a:r>
              <a:rPr lang="de-DE" dirty="0" err="1"/>
              <a:t>function</a:t>
            </a:r>
            <a:r>
              <a:rPr lang="de-DE" dirty="0"/>
              <a:t> </a:t>
            </a:r>
            <a:r>
              <a:rPr lang="de-DE" dirty="0" err="1"/>
              <a:t>gets</a:t>
            </a:r>
            <a:r>
              <a:rPr lang="de-DE" dirty="0"/>
              <a:t> </a:t>
            </a:r>
            <a:r>
              <a:rPr lang="de-DE" dirty="0" err="1"/>
              <a:t>the</a:t>
            </a:r>
            <a:r>
              <a:rPr lang="de-DE" dirty="0"/>
              <a:t> </a:t>
            </a:r>
            <a:r>
              <a:rPr lang="de-DE" dirty="0" err="1"/>
              <a:t>data</a:t>
            </a:r>
            <a:endParaRPr lang="de-DE" dirty="0"/>
          </a:p>
        </p:txBody>
      </p:sp>
      <p:sp>
        <p:nvSpPr>
          <p:cNvPr id="30" name="TextBox 29">
            <a:extLst>
              <a:ext uri="{FF2B5EF4-FFF2-40B4-BE49-F238E27FC236}">
                <a16:creationId xmlns:a16="http://schemas.microsoft.com/office/drawing/2014/main" id="{4D9A8BC8-00D8-4362-842B-3ECC626BE1D5}"/>
              </a:ext>
            </a:extLst>
          </p:cNvPr>
          <p:cNvSpPr txBox="1"/>
          <p:nvPr/>
        </p:nvSpPr>
        <p:spPr>
          <a:xfrm>
            <a:off x="1018772" y="4302301"/>
            <a:ext cx="6094826"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de-DE" dirty="0"/>
              <a:t>7.   The Oracle </a:t>
            </a:r>
            <a:r>
              <a:rPr lang="de-DE" dirty="0" err="1"/>
              <a:t>Contract</a:t>
            </a:r>
            <a:r>
              <a:rPr lang="de-DE" dirty="0"/>
              <a:t> </a:t>
            </a:r>
            <a:r>
              <a:rPr lang="de-DE" dirty="0" err="1"/>
              <a:t>returns</a:t>
            </a:r>
            <a:r>
              <a:rPr lang="de-DE" dirty="0"/>
              <a:t> </a:t>
            </a:r>
            <a:r>
              <a:rPr lang="de-DE" dirty="0" err="1"/>
              <a:t>the</a:t>
            </a:r>
            <a:r>
              <a:rPr lang="de-DE" dirty="0"/>
              <a:t> </a:t>
            </a:r>
            <a:r>
              <a:rPr lang="de-DE" dirty="0" err="1"/>
              <a:t>data</a:t>
            </a:r>
            <a:endParaRPr lang="de-DE" dirty="0"/>
          </a:p>
        </p:txBody>
      </p:sp>
      <p:sp>
        <p:nvSpPr>
          <p:cNvPr id="34" name="TextBox 33">
            <a:extLst>
              <a:ext uri="{FF2B5EF4-FFF2-40B4-BE49-F238E27FC236}">
                <a16:creationId xmlns:a16="http://schemas.microsoft.com/office/drawing/2014/main" id="{BCF90CAB-8E5F-4801-BFBD-60EE056962F7}"/>
              </a:ext>
            </a:extLst>
          </p:cNvPr>
          <p:cNvSpPr txBox="1"/>
          <p:nvPr/>
        </p:nvSpPr>
        <p:spPr>
          <a:xfrm>
            <a:off x="1018772" y="4690857"/>
            <a:ext cx="6094826" cy="535531"/>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4488" indent="-344488">
              <a:buNone/>
            </a:pPr>
            <a:r>
              <a:rPr lang="de-DE" dirty="0"/>
              <a:t>8.   All </a:t>
            </a:r>
            <a:r>
              <a:rPr lang="de-DE" dirty="0" err="1"/>
              <a:t>nodes</a:t>
            </a:r>
            <a:r>
              <a:rPr lang="de-DE" dirty="0"/>
              <a:t> </a:t>
            </a:r>
            <a:r>
              <a:rPr lang="de-DE" dirty="0" err="1"/>
              <a:t>can</a:t>
            </a:r>
            <a:r>
              <a:rPr lang="de-DE" dirty="0"/>
              <a:t> </a:t>
            </a:r>
            <a:r>
              <a:rPr lang="de-DE" dirty="0" err="1"/>
              <a:t>mine</a:t>
            </a:r>
            <a:r>
              <a:rPr lang="de-DE" dirty="0"/>
              <a:t> </a:t>
            </a:r>
            <a:r>
              <a:rPr lang="de-DE" dirty="0" err="1"/>
              <a:t>the</a:t>
            </a:r>
            <a:r>
              <a:rPr lang="de-DE" dirty="0"/>
              <a:t> same </a:t>
            </a:r>
            <a:r>
              <a:rPr lang="de-DE" dirty="0" err="1"/>
              <a:t>result</a:t>
            </a:r>
            <a:r>
              <a:rPr lang="de-DE" dirty="0"/>
              <a:t>, </a:t>
            </a:r>
            <a:r>
              <a:rPr lang="de-DE" dirty="0" err="1"/>
              <a:t>since</a:t>
            </a:r>
            <a:r>
              <a:rPr lang="de-DE" dirty="0"/>
              <a:t> </a:t>
            </a:r>
            <a:r>
              <a:rPr lang="de-DE" dirty="0" err="1"/>
              <a:t>the</a:t>
            </a:r>
            <a:r>
              <a:rPr lang="de-DE" dirty="0"/>
              <a:t> </a:t>
            </a:r>
            <a:r>
              <a:rPr lang="de-DE" dirty="0" err="1"/>
              <a:t>data</a:t>
            </a:r>
            <a:r>
              <a:rPr lang="de-DE" dirty="0"/>
              <a:t> </a:t>
            </a:r>
            <a:r>
              <a:rPr lang="de-DE" dirty="0" err="1"/>
              <a:t>is</a:t>
            </a:r>
            <a:r>
              <a:rPr lang="de-DE" dirty="0"/>
              <a:t> </a:t>
            </a:r>
            <a:r>
              <a:rPr lang="de-DE" dirty="0" err="1"/>
              <a:t>published</a:t>
            </a:r>
            <a:endParaRPr lang="de-DE" dirty="0"/>
          </a:p>
        </p:txBody>
      </p:sp>
    </p:spTree>
    <p:extLst>
      <p:ext uri="{BB962C8B-B14F-4D97-AF65-F5344CB8AC3E}">
        <p14:creationId xmlns:p14="http://schemas.microsoft.com/office/powerpoint/2010/main" val="327112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4" grpId="0"/>
      <p:bldP spid="18" grpId="0"/>
      <p:bldP spid="22" grpId="0"/>
      <p:bldP spid="26" grpId="0"/>
      <p:bldP spid="30"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E4073B8-22E2-435E-B9B4-231AF06B5A35}"/>
              </a:ext>
            </a:extLst>
          </p:cNvPr>
          <p:cNvSpPr>
            <a:spLocks noGrp="1"/>
          </p:cNvSpPr>
          <p:nvPr>
            <p:ph type="subTitle" idx="1"/>
          </p:nvPr>
        </p:nvSpPr>
        <p:spPr/>
        <p:txBody>
          <a:bodyPr>
            <a:normAutofit fontScale="47500" lnSpcReduction="20000"/>
          </a:bodyPr>
          <a:lstStyle/>
          <a:p>
            <a:pPr marL="0" indent="0">
              <a:buNone/>
            </a:pPr>
            <a:r>
              <a:rPr lang="de-DE" b="1" dirty="0"/>
              <a:t>Description and </a:t>
            </a:r>
            <a:r>
              <a:rPr lang="de-DE" b="1" dirty="0" err="1"/>
              <a:t>Available</a:t>
            </a:r>
            <a:r>
              <a:rPr lang="de-DE" b="1" dirty="0"/>
              <a:t> APIs</a:t>
            </a:r>
            <a:endParaRPr lang="en-US" b="1" dirty="0"/>
          </a:p>
        </p:txBody>
      </p:sp>
      <p:sp>
        <p:nvSpPr>
          <p:cNvPr id="3" name="Title 2">
            <a:extLst>
              <a:ext uri="{FF2B5EF4-FFF2-40B4-BE49-F238E27FC236}">
                <a16:creationId xmlns:a16="http://schemas.microsoft.com/office/drawing/2014/main" id="{7531E71A-019D-4B21-AF06-210FCD1C52D2}"/>
              </a:ext>
            </a:extLst>
          </p:cNvPr>
          <p:cNvSpPr>
            <a:spLocks noGrp="1"/>
          </p:cNvSpPr>
          <p:nvPr>
            <p:ph type="title"/>
          </p:nvPr>
        </p:nvSpPr>
        <p:spPr/>
        <p:txBody>
          <a:bodyPr>
            <a:normAutofit fontScale="90000"/>
          </a:bodyPr>
          <a:lstStyle/>
          <a:p>
            <a:r>
              <a:rPr lang="de-DE" dirty="0"/>
              <a:t>Communication </a:t>
            </a:r>
            <a:r>
              <a:rPr lang="de-DE" dirty="0" err="1"/>
              <a:t>with</a:t>
            </a:r>
            <a:r>
              <a:rPr lang="de-DE" dirty="0"/>
              <a:t> Blockchain</a:t>
            </a:r>
            <a:endParaRPr lang="en-US" dirty="0"/>
          </a:p>
        </p:txBody>
      </p:sp>
      <p:sp>
        <p:nvSpPr>
          <p:cNvPr id="5" name="Slide Number Placeholder 4">
            <a:extLst>
              <a:ext uri="{FF2B5EF4-FFF2-40B4-BE49-F238E27FC236}">
                <a16:creationId xmlns:a16="http://schemas.microsoft.com/office/drawing/2014/main" id="{A63AD4DD-D0F2-4ADA-830E-AFD21160D552}"/>
              </a:ext>
            </a:extLst>
          </p:cNvPr>
          <p:cNvSpPr>
            <a:spLocks noGrp="1"/>
          </p:cNvSpPr>
          <p:nvPr>
            <p:ph type="sldNum" sz="quarter" idx="4"/>
          </p:nvPr>
        </p:nvSpPr>
        <p:spPr/>
        <p:txBody>
          <a:bodyPr/>
          <a:lstStyle/>
          <a:p>
            <a:fld id="{4181FC29-5A6F-4AB9-B843-13504DA37C4D}" type="slidenum">
              <a:rPr lang="de-DE" smtClean="0"/>
              <a:pPr/>
              <a:t>8</a:t>
            </a:fld>
            <a:endParaRPr lang="de-DE" dirty="0"/>
          </a:p>
        </p:txBody>
      </p:sp>
      <p:sp>
        <p:nvSpPr>
          <p:cNvPr id="7" name="TextBox 6">
            <a:extLst>
              <a:ext uri="{FF2B5EF4-FFF2-40B4-BE49-F238E27FC236}">
                <a16:creationId xmlns:a16="http://schemas.microsoft.com/office/drawing/2014/main" id="{C9706BA4-14DA-4B66-B58F-692D97F31ADE}"/>
              </a:ext>
            </a:extLst>
          </p:cNvPr>
          <p:cNvSpPr txBox="1"/>
          <p:nvPr/>
        </p:nvSpPr>
        <p:spPr>
          <a:xfrm>
            <a:off x="1018772" y="1566759"/>
            <a:ext cx="5772382" cy="2308324"/>
          </a:xfrm>
          <a:prstGeom prst="rect">
            <a:avLst/>
          </a:prstGeom>
          <a:noFill/>
        </p:spPr>
        <p:txBody>
          <a:bodyPr wrap="square" rtlCol="0">
            <a:spAutoFit/>
          </a:bodyPr>
          <a:lstStyle/>
          <a:p>
            <a:r>
              <a:rPr lang="de-DE" b="1" dirty="0">
                <a:solidFill>
                  <a:schemeClr val="tx1">
                    <a:lumMod val="65000"/>
                    <a:lumOff val="35000"/>
                  </a:schemeClr>
                </a:solidFill>
                <a:latin typeface="Trebuchet MS" panose="020B0603020202020204" pitchFamily="34" charset="0"/>
              </a:rPr>
              <a:t>JSON RPC API</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Ethereum JSON-RPC APIs use a namespace system. RPC methods are clustered into several categories, depending on their usage. All method names are composed of the namespace, an underscore, and the actual method name within the namespace.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For example, the </a:t>
            </a:r>
            <a:r>
              <a:rPr kumimoji="0" lang="en-GB" sz="1400" b="0" i="0" u="none" strike="noStrike" kern="1200" cap="none" spc="0" normalizeH="0" baseline="0" noProof="0" dirty="0" err="1">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eth_call</a:t>
            </a:r>
            <a:r>
              <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 method resides in the eth namespace.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It will request data either from the node, execute an EVM function and return a response, or transmit data to the Ethereum network.</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E73EA44A-DB7E-48B3-B38A-03718E766A60}"/>
              </a:ext>
            </a:extLst>
          </p:cNvPr>
          <p:cNvSpPr txBox="1"/>
          <p:nvPr/>
        </p:nvSpPr>
        <p:spPr>
          <a:xfrm>
            <a:off x="869653" y="3862904"/>
            <a:ext cx="10302657" cy="369332"/>
          </a:xfrm>
          <a:prstGeom prst="rect">
            <a:avLst/>
          </a:prstGeom>
          <a:noFill/>
        </p:spPr>
        <p:txBody>
          <a:bodyPr wrap="square" rtlCol="0">
            <a:spAutoFit/>
          </a:bodyPr>
          <a:lstStyle/>
          <a:p>
            <a:r>
              <a:rPr lang="de-DE" b="1" dirty="0">
                <a:solidFill>
                  <a:schemeClr val="tx1">
                    <a:lumMod val="65000"/>
                    <a:lumOff val="35000"/>
                  </a:schemeClr>
                </a:solidFill>
              </a:rPr>
              <a:t>Different </a:t>
            </a:r>
            <a:r>
              <a:rPr lang="de-DE" b="1" dirty="0" err="1">
                <a:solidFill>
                  <a:schemeClr val="tx1">
                    <a:lumMod val="65000"/>
                    <a:lumOff val="35000"/>
                  </a:schemeClr>
                </a:solidFill>
              </a:rPr>
              <a:t>Languages</a:t>
            </a:r>
            <a:r>
              <a:rPr lang="de-DE" b="1" dirty="0">
                <a:solidFill>
                  <a:schemeClr val="tx1">
                    <a:lumMod val="65000"/>
                    <a:lumOff val="35000"/>
                  </a:schemeClr>
                </a:solidFill>
              </a:rPr>
              <a:t> and </a:t>
            </a:r>
            <a:r>
              <a:rPr lang="de-DE" b="1" dirty="0" err="1">
                <a:solidFill>
                  <a:schemeClr val="tx1">
                    <a:lumMod val="65000"/>
                    <a:lumOff val="35000"/>
                  </a:schemeClr>
                </a:solidFill>
              </a:rPr>
              <a:t>available</a:t>
            </a:r>
            <a:r>
              <a:rPr lang="de-DE" b="1" dirty="0">
                <a:solidFill>
                  <a:schemeClr val="tx1">
                    <a:lumMod val="65000"/>
                    <a:lumOff val="35000"/>
                  </a:schemeClr>
                </a:solidFill>
              </a:rPr>
              <a:t> API </a:t>
            </a:r>
            <a:r>
              <a:rPr lang="de-DE" b="1" dirty="0" err="1">
                <a:solidFill>
                  <a:schemeClr val="tx1">
                    <a:lumMod val="65000"/>
                    <a:lumOff val="35000"/>
                  </a:schemeClr>
                </a:solidFill>
              </a:rPr>
              <a:t>libraries</a:t>
            </a:r>
            <a:endParaRPr lang="en-US" b="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8C59242F-5B2A-4308-88B9-F0DCD265131B}"/>
              </a:ext>
            </a:extLst>
          </p:cNvPr>
          <p:cNvGraphicFramePr>
            <a:graphicFrameLocks noGrp="1"/>
          </p:cNvGraphicFramePr>
          <p:nvPr>
            <p:extLst>
              <p:ext uri="{D42A27DB-BD31-4B8C-83A1-F6EECF244321}">
                <p14:modId xmlns:p14="http://schemas.microsoft.com/office/powerpoint/2010/main" val="2441058085"/>
              </p:ext>
            </p:extLst>
          </p:nvPr>
        </p:nvGraphicFramePr>
        <p:xfrm>
          <a:off x="978979" y="4221903"/>
          <a:ext cx="10803444" cy="1891254"/>
        </p:xfrm>
        <a:graphic>
          <a:graphicData uri="http://schemas.openxmlformats.org/drawingml/2006/table">
            <a:tbl>
              <a:tblPr firstRow="1">
                <a:tableStyleId>{F5AB1C69-6EDB-4FF4-983F-18BD219EF322}</a:tableStyleId>
              </a:tblPr>
              <a:tblGrid>
                <a:gridCol w="5401722">
                  <a:extLst>
                    <a:ext uri="{9D8B030D-6E8A-4147-A177-3AD203B41FA5}">
                      <a16:colId xmlns:a16="http://schemas.microsoft.com/office/drawing/2014/main" val="4003901390"/>
                    </a:ext>
                  </a:extLst>
                </a:gridCol>
                <a:gridCol w="5401722">
                  <a:extLst>
                    <a:ext uri="{9D8B030D-6E8A-4147-A177-3AD203B41FA5}">
                      <a16:colId xmlns:a16="http://schemas.microsoft.com/office/drawing/2014/main" val="2590846789"/>
                    </a:ext>
                  </a:extLst>
                </a:gridCol>
              </a:tblGrid>
              <a:tr h="321056">
                <a:tc>
                  <a:txBody>
                    <a:bodyPr/>
                    <a:lstStyle/>
                    <a:p>
                      <a:r>
                        <a:rPr lang="de-DE" dirty="0">
                          <a:solidFill>
                            <a:schemeClr val="bg1"/>
                          </a:solidFill>
                          <a:effectLst/>
                        </a:rPr>
                        <a:t>Language</a:t>
                      </a:r>
                      <a:endParaRPr lang="en-US" dirty="0">
                        <a:solidFill>
                          <a:schemeClr val="bg1"/>
                        </a:solidFill>
                        <a:effectLst/>
                      </a:endParaRPr>
                    </a:p>
                  </a:txBody>
                  <a:tcPr anchor="ctr"/>
                </a:tc>
                <a:tc>
                  <a:txBody>
                    <a:bodyPr/>
                    <a:lstStyle/>
                    <a:p>
                      <a:r>
                        <a:rPr lang="de-DE" b="1" dirty="0">
                          <a:solidFill>
                            <a:schemeClr val="bg1"/>
                          </a:solidFill>
                          <a:effectLst/>
                        </a:rPr>
                        <a:t>API Library</a:t>
                      </a:r>
                      <a:endParaRPr lang="en-US" b="1" dirty="0">
                        <a:solidFill>
                          <a:schemeClr val="bg1"/>
                        </a:solidFill>
                        <a:effectLst/>
                      </a:endParaRPr>
                    </a:p>
                  </a:txBody>
                  <a:tcPr anchor="ctr"/>
                </a:tc>
                <a:extLst>
                  <a:ext uri="{0D108BD9-81ED-4DB2-BD59-A6C34878D82A}">
                    <a16:rowId xmlns:a16="http://schemas.microsoft.com/office/drawing/2014/main" val="1687857009"/>
                  </a:ext>
                </a:extLst>
              </a:tr>
              <a:tr h="428214">
                <a:tc>
                  <a:txBody>
                    <a:bodyPr/>
                    <a:lstStyle/>
                    <a:p>
                      <a:r>
                        <a:rPr lang="de-DE" dirty="0">
                          <a:solidFill>
                            <a:schemeClr val="tx1">
                              <a:lumMod val="65000"/>
                              <a:lumOff val="35000"/>
                            </a:schemeClr>
                          </a:solidFill>
                          <a:effectLst/>
                        </a:rPr>
                        <a:t>.Net Framework (C#, F#)</a:t>
                      </a:r>
                      <a:endParaRPr lang="en-US" dirty="0">
                        <a:solidFill>
                          <a:schemeClr val="tx1">
                            <a:lumMod val="65000"/>
                            <a:lumOff val="35000"/>
                          </a:schemeClr>
                        </a:solidFill>
                        <a:effectLst/>
                      </a:endParaRPr>
                    </a:p>
                  </a:txBody>
                  <a:tcPr anchor="ctr"/>
                </a:tc>
                <a:tc>
                  <a:txBody>
                    <a:bodyPr/>
                    <a:lstStyle/>
                    <a:p>
                      <a:r>
                        <a:rPr lang="de-DE" dirty="0" err="1">
                          <a:solidFill>
                            <a:schemeClr val="tx1">
                              <a:lumMod val="65000"/>
                              <a:lumOff val="35000"/>
                            </a:schemeClr>
                          </a:solidFill>
                          <a:effectLst/>
                        </a:rPr>
                        <a:t>Nethereum</a:t>
                      </a:r>
                      <a:endParaRPr lang="en-US" dirty="0">
                        <a:solidFill>
                          <a:schemeClr val="tx1">
                            <a:lumMod val="65000"/>
                            <a:lumOff val="35000"/>
                          </a:schemeClr>
                        </a:solidFill>
                        <a:effectLst/>
                      </a:endParaRPr>
                    </a:p>
                  </a:txBody>
                  <a:tcPr anchor="ctr"/>
                </a:tc>
                <a:extLst>
                  <a:ext uri="{0D108BD9-81ED-4DB2-BD59-A6C34878D82A}">
                    <a16:rowId xmlns:a16="http://schemas.microsoft.com/office/drawing/2014/main" val="3412270138"/>
                  </a:ext>
                </a:extLst>
              </a:tr>
              <a:tr h="321056">
                <a:tc>
                  <a:txBody>
                    <a:bodyPr/>
                    <a:lstStyle/>
                    <a:p>
                      <a:r>
                        <a:rPr lang="de-DE" dirty="0">
                          <a:solidFill>
                            <a:schemeClr val="tx1">
                              <a:lumMod val="65000"/>
                              <a:lumOff val="35000"/>
                            </a:schemeClr>
                          </a:solidFill>
                          <a:effectLst/>
                        </a:rPr>
                        <a:t>Java, JavaScript</a:t>
                      </a:r>
                      <a:endParaRPr lang="en-US" dirty="0">
                        <a:solidFill>
                          <a:schemeClr val="tx1">
                            <a:lumMod val="65000"/>
                            <a:lumOff val="35000"/>
                          </a:schemeClr>
                        </a:solidFill>
                        <a:effectLst/>
                      </a:endParaRPr>
                    </a:p>
                  </a:txBody>
                  <a:tcPr anchor="ctr"/>
                </a:tc>
                <a:tc>
                  <a:txBody>
                    <a:bodyPr/>
                    <a:lstStyle/>
                    <a:p>
                      <a:r>
                        <a:rPr lang="de-DE" dirty="0">
                          <a:solidFill>
                            <a:schemeClr val="tx1">
                              <a:lumMod val="65000"/>
                              <a:lumOff val="35000"/>
                            </a:schemeClr>
                          </a:solidFill>
                          <a:effectLst/>
                        </a:rPr>
                        <a:t>web3J, web3.js &amp; Ethers.js</a:t>
                      </a:r>
                      <a:endParaRPr lang="en-US" dirty="0">
                        <a:solidFill>
                          <a:schemeClr val="tx1">
                            <a:lumMod val="65000"/>
                            <a:lumOff val="35000"/>
                          </a:schemeClr>
                        </a:solidFill>
                        <a:effectLst/>
                      </a:endParaRPr>
                    </a:p>
                  </a:txBody>
                  <a:tcPr anchor="ctr"/>
                </a:tc>
                <a:extLst>
                  <a:ext uri="{0D108BD9-81ED-4DB2-BD59-A6C34878D82A}">
                    <a16:rowId xmlns:a16="http://schemas.microsoft.com/office/drawing/2014/main" val="1075587563"/>
                  </a:ext>
                </a:extLst>
              </a:tr>
              <a:tr h="321056">
                <a:tc>
                  <a:txBody>
                    <a:bodyPr/>
                    <a:lstStyle/>
                    <a:p>
                      <a:r>
                        <a:rPr lang="de-DE" dirty="0" err="1">
                          <a:solidFill>
                            <a:schemeClr val="tx1">
                              <a:lumMod val="65000"/>
                              <a:lumOff val="35000"/>
                            </a:schemeClr>
                          </a:solidFill>
                          <a:effectLst/>
                        </a:rPr>
                        <a:t>Golang</a:t>
                      </a:r>
                      <a:endParaRPr lang="en-US" dirty="0">
                        <a:solidFill>
                          <a:schemeClr val="tx1">
                            <a:lumMod val="65000"/>
                            <a:lumOff val="35000"/>
                          </a:schemeClr>
                        </a:solidFill>
                        <a:effectLst/>
                      </a:endParaRPr>
                    </a:p>
                  </a:txBody>
                  <a:tcPr anchor="ctr"/>
                </a:tc>
                <a:tc>
                  <a:txBody>
                    <a:bodyPr/>
                    <a:lstStyle/>
                    <a:p>
                      <a:r>
                        <a:rPr lang="de-DE" dirty="0" err="1">
                          <a:solidFill>
                            <a:schemeClr val="tx1">
                              <a:lumMod val="65000"/>
                              <a:lumOff val="35000"/>
                            </a:schemeClr>
                          </a:solidFill>
                          <a:effectLst/>
                        </a:rPr>
                        <a:t>Geth</a:t>
                      </a:r>
                      <a:r>
                        <a:rPr lang="de-DE" dirty="0">
                          <a:solidFill>
                            <a:schemeClr val="tx1">
                              <a:lumMod val="65000"/>
                              <a:lumOff val="35000"/>
                            </a:schemeClr>
                          </a:solidFill>
                          <a:effectLst/>
                        </a:rPr>
                        <a:t> (Go-Ethereum)</a:t>
                      </a:r>
                      <a:endParaRPr lang="en-US" dirty="0">
                        <a:solidFill>
                          <a:schemeClr val="tx1">
                            <a:lumMod val="65000"/>
                            <a:lumOff val="35000"/>
                          </a:schemeClr>
                        </a:solidFill>
                        <a:effectLst/>
                      </a:endParaRPr>
                    </a:p>
                  </a:txBody>
                  <a:tcPr anchor="ctr"/>
                </a:tc>
                <a:extLst>
                  <a:ext uri="{0D108BD9-81ED-4DB2-BD59-A6C34878D82A}">
                    <a16:rowId xmlns:a16="http://schemas.microsoft.com/office/drawing/2014/main" val="708526287"/>
                  </a:ext>
                </a:extLst>
              </a:tr>
              <a:tr h="321056">
                <a:tc>
                  <a:txBody>
                    <a:bodyPr/>
                    <a:lstStyle/>
                    <a:p>
                      <a:r>
                        <a:rPr lang="de-DE" dirty="0" err="1">
                          <a:solidFill>
                            <a:schemeClr val="tx1">
                              <a:lumMod val="65000"/>
                              <a:lumOff val="35000"/>
                            </a:schemeClr>
                          </a:solidFill>
                          <a:effectLst/>
                        </a:rPr>
                        <a:t>Others</a:t>
                      </a:r>
                      <a:r>
                        <a:rPr lang="de-DE" dirty="0">
                          <a:solidFill>
                            <a:schemeClr val="tx1">
                              <a:lumMod val="65000"/>
                              <a:lumOff val="35000"/>
                            </a:schemeClr>
                          </a:solidFill>
                          <a:effectLst/>
                        </a:rPr>
                        <a:t> (</a:t>
                      </a:r>
                      <a:r>
                        <a:rPr lang="de-DE" dirty="0" err="1">
                          <a:solidFill>
                            <a:schemeClr val="tx1">
                              <a:lumMod val="65000"/>
                              <a:lumOff val="35000"/>
                            </a:schemeClr>
                          </a:solidFill>
                          <a:effectLst/>
                        </a:rPr>
                        <a:t>If</a:t>
                      </a:r>
                      <a:r>
                        <a:rPr lang="de-DE" dirty="0">
                          <a:solidFill>
                            <a:schemeClr val="tx1">
                              <a:lumMod val="65000"/>
                              <a:lumOff val="35000"/>
                            </a:schemeClr>
                          </a:solidFill>
                          <a:effectLst/>
                        </a:rPr>
                        <a:t> </a:t>
                      </a:r>
                      <a:r>
                        <a:rPr lang="de-DE" dirty="0" err="1">
                          <a:solidFill>
                            <a:schemeClr val="tx1">
                              <a:lumMod val="65000"/>
                              <a:lumOff val="35000"/>
                            </a:schemeClr>
                          </a:solidFill>
                          <a:effectLst/>
                        </a:rPr>
                        <a:t>no</a:t>
                      </a:r>
                      <a:r>
                        <a:rPr lang="de-DE" dirty="0">
                          <a:solidFill>
                            <a:schemeClr val="tx1">
                              <a:lumMod val="65000"/>
                              <a:lumOff val="35000"/>
                            </a:schemeClr>
                          </a:solidFill>
                          <a:effectLst/>
                        </a:rPr>
                        <a:t> API </a:t>
                      </a:r>
                      <a:r>
                        <a:rPr lang="de-DE" dirty="0" err="1">
                          <a:solidFill>
                            <a:schemeClr val="tx1">
                              <a:lumMod val="65000"/>
                              <a:lumOff val="35000"/>
                            </a:schemeClr>
                          </a:solidFill>
                          <a:effectLst/>
                        </a:rPr>
                        <a:t>library</a:t>
                      </a:r>
                      <a:r>
                        <a:rPr lang="de-DE" dirty="0">
                          <a:solidFill>
                            <a:schemeClr val="tx1">
                              <a:lumMod val="65000"/>
                              <a:lumOff val="35000"/>
                            </a:schemeClr>
                          </a:solidFill>
                          <a:effectLst/>
                        </a:rPr>
                        <a:t> </a:t>
                      </a:r>
                      <a:r>
                        <a:rPr lang="de-DE" dirty="0" err="1">
                          <a:solidFill>
                            <a:schemeClr val="tx1">
                              <a:lumMod val="65000"/>
                              <a:lumOff val="35000"/>
                            </a:schemeClr>
                          </a:solidFill>
                          <a:effectLst/>
                        </a:rPr>
                        <a:t>exists</a:t>
                      </a:r>
                      <a:r>
                        <a:rPr lang="de-DE" dirty="0">
                          <a:solidFill>
                            <a:schemeClr val="tx1">
                              <a:lumMod val="65000"/>
                              <a:lumOff val="35000"/>
                            </a:schemeClr>
                          </a:solidFill>
                          <a:effectLst/>
                        </a:rPr>
                        <a:t>)</a:t>
                      </a:r>
                      <a:endParaRPr lang="en-US" dirty="0">
                        <a:solidFill>
                          <a:schemeClr val="tx1">
                            <a:lumMod val="65000"/>
                            <a:lumOff val="35000"/>
                          </a:schemeClr>
                        </a:solidFill>
                        <a:effectLst/>
                      </a:endParaRPr>
                    </a:p>
                  </a:txBody>
                  <a:tcPr anchor="ctr"/>
                </a:tc>
                <a:tc>
                  <a:txBody>
                    <a:bodyPr/>
                    <a:lstStyle/>
                    <a:p>
                      <a:r>
                        <a:rPr lang="de-DE" dirty="0">
                          <a:solidFill>
                            <a:schemeClr val="tx1">
                              <a:lumMod val="65000"/>
                              <a:lumOff val="35000"/>
                            </a:schemeClr>
                          </a:solidFill>
                          <a:effectLst/>
                        </a:rPr>
                        <a:t>JSON-RPC</a:t>
                      </a:r>
                      <a:endParaRPr lang="en-US" dirty="0">
                        <a:solidFill>
                          <a:schemeClr val="tx1">
                            <a:lumMod val="65000"/>
                            <a:lumOff val="35000"/>
                          </a:schemeClr>
                        </a:solidFill>
                        <a:effectLst/>
                      </a:endParaRPr>
                    </a:p>
                  </a:txBody>
                  <a:tcPr anchor="ctr"/>
                </a:tc>
                <a:extLst>
                  <a:ext uri="{0D108BD9-81ED-4DB2-BD59-A6C34878D82A}">
                    <a16:rowId xmlns:a16="http://schemas.microsoft.com/office/drawing/2014/main" val="400709522"/>
                  </a:ext>
                </a:extLst>
              </a:tr>
            </a:tbl>
          </a:graphicData>
        </a:graphic>
      </p:graphicFrame>
      <p:grpSp>
        <p:nvGrpSpPr>
          <p:cNvPr id="76" name="Group 75">
            <a:extLst>
              <a:ext uri="{FF2B5EF4-FFF2-40B4-BE49-F238E27FC236}">
                <a16:creationId xmlns:a16="http://schemas.microsoft.com/office/drawing/2014/main" id="{EFB94C4D-2FED-403A-8EFB-0278766EB9E9}"/>
              </a:ext>
            </a:extLst>
          </p:cNvPr>
          <p:cNvGrpSpPr/>
          <p:nvPr/>
        </p:nvGrpSpPr>
        <p:grpSpPr>
          <a:xfrm>
            <a:off x="7109004" y="1546164"/>
            <a:ext cx="4564836" cy="2501406"/>
            <a:chOff x="7194437" y="1578937"/>
            <a:chExt cx="4564836" cy="2501406"/>
          </a:xfrm>
        </p:grpSpPr>
        <p:sp>
          <p:nvSpPr>
            <p:cNvPr id="65" name="Rectangle: Rounded Corners 64">
              <a:extLst>
                <a:ext uri="{FF2B5EF4-FFF2-40B4-BE49-F238E27FC236}">
                  <a16:creationId xmlns:a16="http://schemas.microsoft.com/office/drawing/2014/main" id="{B11B370F-8088-4922-B1F8-EA979F19556F}"/>
                </a:ext>
              </a:extLst>
            </p:cNvPr>
            <p:cNvSpPr/>
            <p:nvPr/>
          </p:nvSpPr>
          <p:spPr>
            <a:xfrm>
              <a:off x="7194437" y="1578937"/>
              <a:ext cx="4564836" cy="2501406"/>
            </a:xfrm>
            <a:prstGeom prst="roundRect">
              <a:avLst>
                <a:gd name="adj" fmla="val 6223"/>
              </a:avLst>
            </a:prstGeom>
            <a:solidFill>
              <a:srgbClr val="EDEFF0"/>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80B56FB-AEEB-4985-B43E-0A9DA20A9B85}"/>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10956" t="4546" r="10969" b="19842"/>
            <a:stretch/>
          </p:blipFill>
          <p:spPr>
            <a:xfrm>
              <a:off x="10357038" y="2539132"/>
              <a:ext cx="1164925" cy="1128176"/>
            </a:xfrm>
            <a:prstGeom prst="rect">
              <a:avLst/>
            </a:prstGeom>
            <a:effectLst>
              <a:glow rad="76200">
                <a:schemeClr val="bg1">
                  <a:alpha val="68000"/>
                </a:schemeClr>
              </a:glow>
            </a:effectLst>
          </p:spPr>
        </p:pic>
        <p:pic>
          <p:nvPicPr>
            <p:cNvPr id="1028" name="Picture 4">
              <a:extLst>
                <a:ext uri="{FF2B5EF4-FFF2-40B4-BE49-F238E27FC236}">
                  <a16:creationId xmlns:a16="http://schemas.microsoft.com/office/drawing/2014/main" id="{51210B62-B968-4336-96F9-E04C0B2F5E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7695" y="1843414"/>
              <a:ext cx="662952" cy="1079888"/>
            </a:xfrm>
            <a:prstGeom prst="rect">
              <a:avLst/>
            </a:prstGeom>
            <a:noFill/>
            <a:effectLst>
              <a:glow rad="63500">
                <a:schemeClr val="bg1">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5B52826-2EDD-4099-8CA9-92364A8BFBF0}"/>
                </a:ext>
              </a:extLst>
            </p:cNvPr>
            <p:cNvPicPr>
              <a:picLocks noChangeAspect="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l="6587" t="3969" r="7084" b="14599"/>
            <a:stretch/>
          </p:blipFill>
          <p:spPr>
            <a:xfrm>
              <a:off x="8805038" y="1762497"/>
              <a:ext cx="662952" cy="625339"/>
            </a:xfrm>
            <a:prstGeom prst="rect">
              <a:avLst/>
            </a:prstGeom>
          </p:spPr>
        </p:pic>
        <p:sp>
          <p:nvSpPr>
            <p:cNvPr id="12" name="TextBox 11">
              <a:extLst>
                <a:ext uri="{FF2B5EF4-FFF2-40B4-BE49-F238E27FC236}">
                  <a16:creationId xmlns:a16="http://schemas.microsoft.com/office/drawing/2014/main" id="{D04D6CAC-058B-4A8E-A729-88C829C37C3C}"/>
                </a:ext>
              </a:extLst>
            </p:cNvPr>
            <p:cNvSpPr txBox="1"/>
            <p:nvPr/>
          </p:nvSpPr>
          <p:spPr>
            <a:xfrm>
              <a:off x="8593303" y="2369413"/>
              <a:ext cx="1164925" cy="307777"/>
            </a:xfrm>
            <a:prstGeom prst="rect">
              <a:avLst/>
            </a:prstGeom>
            <a:noFill/>
          </p:spPr>
          <p:txBody>
            <a:bodyPr wrap="square" rtlCol="0">
              <a:spAutoFit/>
            </a:bodyPr>
            <a:lstStyle/>
            <a:p>
              <a:pPr algn="ctr"/>
              <a:r>
                <a:rPr lang="de-DE" sz="1400" b="1" dirty="0">
                  <a:solidFill>
                    <a:schemeClr val="tx1">
                      <a:lumMod val="65000"/>
                      <a:lumOff val="35000"/>
                    </a:schemeClr>
                  </a:solidFill>
                  <a:latin typeface="Trebuchet MS" panose="020B0603020202020204" pitchFamily="34" charset="0"/>
                </a:rPr>
                <a:t>API</a:t>
              </a:r>
              <a:endParaRPr lang="en-US" sz="1400" b="1" dirty="0">
                <a:solidFill>
                  <a:schemeClr val="tx1">
                    <a:lumMod val="65000"/>
                    <a:lumOff val="35000"/>
                  </a:schemeClr>
                </a:solidFill>
                <a:latin typeface="Trebuchet MS" panose="020B0603020202020204" pitchFamily="34" charset="0"/>
              </a:endParaRPr>
            </a:p>
          </p:txBody>
        </p:sp>
        <p:pic>
          <p:nvPicPr>
            <p:cNvPr id="14" name="Picture 13">
              <a:extLst>
                <a:ext uri="{FF2B5EF4-FFF2-40B4-BE49-F238E27FC236}">
                  <a16:creationId xmlns:a16="http://schemas.microsoft.com/office/drawing/2014/main" id="{471C9984-6B13-4002-AB82-DB80B054669E}"/>
                </a:ext>
              </a:extLst>
            </p:cNvPr>
            <p:cNvPicPr>
              <a:picLocks noChangeAspect="1"/>
            </p:cNvPicPr>
            <p:nvPr/>
          </p:nvPicPr>
          <p:blipFill rotWithShape="1">
            <a:blip r:embed="rId5" cstate="print">
              <a:duotone>
                <a:schemeClr val="accent4">
                  <a:shade val="45000"/>
                  <a:satMod val="135000"/>
                </a:schemeClr>
                <a:prstClr val="white"/>
              </a:duotone>
              <a:extLst>
                <a:ext uri="{28A0092B-C50C-407E-A947-70E740481C1C}">
                  <a14:useLocalDpi xmlns:a14="http://schemas.microsoft.com/office/drawing/2010/main" val="0"/>
                </a:ext>
              </a:extLst>
            </a:blip>
            <a:srcRect l="8063" t="2869" r="8063" b="15274"/>
            <a:stretch/>
          </p:blipFill>
          <p:spPr>
            <a:xfrm>
              <a:off x="7405745" y="2803545"/>
              <a:ext cx="991611" cy="967758"/>
            </a:xfrm>
            <a:prstGeom prst="rect">
              <a:avLst/>
            </a:prstGeom>
          </p:spPr>
        </p:pic>
        <p:cxnSp>
          <p:nvCxnSpPr>
            <p:cNvPr id="21" name="Connector: Elbow 20">
              <a:extLst>
                <a:ext uri="{FF2B5EF4-FFF2-40B4-BE49-F238E27FC236}">
                  <a16:creationId xmlns:a16="http://schemas.microsoft.com/office/drawing/2014/main" id="{8AD9CDB1-7C5D-4844-8A02-20931B3F3B8B}"/>
                </a:ext>
              </a:extLst>
            </p:cNvPr>
            <p:cNvCxnSpPr>
              <a:cxnSpLocks/>
            </p:cNvCxnSpPr>
            <p:nvPr/>
          </p:nvCxnSpPr>
          <p:spPr>
            <a:xfrm rot="5400000" flipH="1" flipV="1">
              <a:off x="7793408" y="1784156"/>
              <a:ext cx="759294" cy="1022665"/>
            </a:xfrm>
            <a:prstGeom prst="bentConnector2">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F07AE58A-59DA-473D-9AF7-A754ECC8DD17}"/>
                </a:ext>
              </a:extLst>
            </p:cNvPr>
            <p:cNvCxnSpPr>
              <a:cxnSpLocks/>
            </p:cNvCxnSpPr>
            <p:nvPr/>
          </p:nvCxnSpPr>
          <p:spPr>
            <a:xfrm flipV="1">
              <a:off x="7901552" y="2150099"/>
              <a:ext cx="691751" cy="495391"/>
            </a:xfrm>
            <a:prstGeom prst="bentConnector3">
              <a:avLst>
                <a:gd name="adj1" fmla="val -197"/>
              </a:avLst>
            </a:prstGeom>
            <a:ln w="5715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5BF7875-5FB0-44C1-8088-187FFDFD417A}"/>
                </a:ext>
              </a:extLst>
            </p:cNvPr>
            <p:cNvSpPr txBox="1"/>
            <p:nvPr/>
          </p:nvSpPr>
          <p:spPr>
            <a:xfrm>
              <a:off x="8002320" y="2189963"/>
              <a:ext cx="782630" cy="253916"/>
            </a:xfrm>
            <a:prstGeom prst="rect">
              <a:avLst/>
            </a:prstGeom>
            <a:noFill/>
          </p:spPr>
          <p:txBody>
            <a:bodyPr wrap="square" rtlCol="0">
              <a:spAutoFit/>
            </a:bodyPr>
            <a:lstStyle/>
            <a:p>
              <a:r>
                <a:rPr lang="de-DE" sz="1050" dirty="0">
                  <a:solidFill>
                    <a:schemeClr val="tx1">
                      <a:lumMod val="65000"/>
                      <a:lumOff val="35000"/>
                    </a:schemeClr>
                  </a:solidFill>
                </a:rPr>
                <a:t>Callback</a:t>
              </a:r>
              <a:endParaRPr lang="en-US" sz="1050" dirty="0">
                <a:solidFill>
                  <a:schemeClr val="tx1">
                    <a:lumMod val="65000"/>
                    <a:lumOff val="35000"/>
                  </a:schemeClr>
                </a:solidFill>
              </a:endParaRPr>
            </a:p>
          </p:txBody>
        </p:sp>
        <p:sp>
          <p:nvSpPr>
            <p:cNvPr id="36" name="TextBox 35">
              <a:extLst>
                <a:ext uri="{FF2B5EF4-FFF2-40B4-BE49-F238E27FC236}">
                  <a16:creationId xmlns:a16="http://schemas.microsoft.com/office/drawing/2014/main" id="{9CDA36CE-15B0-4EBD-9371-9019427F81AF}"/>
                </a:ext>
              </a:extLst>
            </p:cNvPr>
            <p:cNvSpPr txBox="1"/>
            <p:nvPr/>
          </p:nvSpPr>
          <p:spPr>
            <a:xfrm>
              <a:off x="7545641" y="1622895"/>
              <a:ext cx="782630" cy="253916"/>
            </a:xfrm>
            <a:prstGeom prst="rect">
              <a:avLst/>
            </a:prstGeom>
            <a:noFill/>
          </p:spPr>
          <p:txBody>
            <a:bodyPr wrap="square" rtlCol="0">
              <a:spAutoFit/>
            </a:bodyPr>
            <a:lstStyle/>
            <a:p>
              <a:r>
                <a:rPr lang="de-DE" sz="1050" dirty="0" err="1">
                  <a:solidFill>
                    <a:schemeClr val="tx1">
                      <a:lumMod val="65000"/>
                      <a:lumOff val="35000"/>
                    </a:schemeClr>
                  </a:solidFill>
                </a:rPr>
                <a:t>Invoke</a:t>
              </a:r>
              <a:endParaRPr lang="en-US" sz="1050" dirty="0">
                <a:solidFill>
                  <a:schemeClr val="tx1">
                    <a:lumMod val="65000"/>
                    <a:lumOff val="35000"/>
                  </a:schemeClr>
                </a:solidFill>
              </a:endParaRPr>
            </a:p>
          </p:txBody>
        </p:sp>
        <p:sp>
          <p:nvSpPr>
            <p:cNvPr id="45" name="TextBox 44">
              <a:extLst>
                <a:ext uri="{FF2B5EF4-FFF2-40B4-BE49-F238E27FC236}">
                  <a16:creationId xmlns:a16="http://schemas.microsoft.com/office/drawing/2014/main" id="{59C45A10-142E-4BFB-A36A-98C4B5F2C6C7}"/>
                </a:ext>
              </a:extLst>
            </p:cNvPr>
            <p:cNvSpPr txBox="1"/>
            <p:nvPr/>
          </p:nvSpPr>
          <p:spPr>
            <a:xfrm>
              <a:off x="7319087" y="3689412"/>
              <a:ext cx="1164925" cy="307777"/>
            </a:xfrm>
            <a:prstGeom prst="rect">
              <a:avLst/>
            </a:prstGeom>
            <a:noFill/>
          </p:spPr>
          <p:txBody>
            <a:bodyPr wrap="square" rtlCol="0">
              <a:spAutoFit/>
            </a:bodyPr>
            <a:lstStyle/>
            <a:p>
              <a:pPr algn="ctr"/>
              <a:r>
                <a:rPr lang="de-DE" sz="1400" b="1" dirty="0" err="1">
                  <a:solidFill>
                    <a:schemeClr val="tx1">
                      <a:lumMod val="65000"/>
                      <a:lumOff val="35000"/>
                    </a:schemeClr>
                  </a:solidFill>
                  <a:latin typeface="Trebuchet MS" panose="020B0603020202020204" pitchFamily="34" charset="0"/>
                </a:rPr>
                <a:t>Application</a:t>
              </a:r>
              <a:endParaRPr lang="en-US" sz="1400" b="1" dirty="0">
                <a:solidFill>
                  <a:schemeClr val="tx1">
                    <a:lumMod val="65000"/>
                    <a:lumOff val="35000"/>
                  </a:schemeClr>
                </a:solidFill>
                <a:latin typeface="Trebuchet MS" panose="020B0603020202020204" pitchFamily="34" charset="0"/>
              </a:endParaRPr>
            </a:p>
          </p:txBody>
        </p:sp>
        <p:cxnSp>
          <p:nvCxnSpPr>
            <p:cNvPr id="46" name="Connector: Elbow 45">
              <a:extLst>
                <a:ext uri="{FF2B5EF4-FFF2-40B4-BE49-F238E27FC236}">
                  <a16:creationId xmlns:a16="http://schemas.microsoft.com/office/drawing/2014/main" id="{ACF6BAFB-AEB0-48BC-A6E7-33277A11B076}"/>
                </a:ext>
              </a:extLst>
            </p:cNvPr>
            <p:cNvCxnSpPr>
              <a:cxnSpLocks/>
            </p:cNvCxnSpPr>
            <p:nvPr/>
          </p:nvCxnSpPr>
          <p:spPr>
            <a:xfrm>
              <a:off x="9364070" y="2715698"/>
              <a:ext cx="963298" cy="466414"/>
            </a:xfrm>
            <a:prstGeom prst="bentConnector3">
              <a:avLst>
                <a:gd name="adj1" fmla="val 3065"/>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54778BD9-3738-4E4F-9534-00C8DD0C7676}"/>
                </a:ext>
              </a:extLst>
            </p:cNvPr>
            <p:cNvCxnSpPr>
              <a:cxnSpLocks/>
              <a:stCxn id="12" idx="2"/>
            </p:cNvCxnSpPr>
            <p:nvPr/>
          </p:nvCxnSpPr>
          <p:spPr>
            <a:xfrm rot="16200000" flipH="1">
              <a:off x="9361533" y="2491422"/>
              <a:ext cx="752012" cy="1123547"/>
            </a:xfrm>
            <a:prstGeom prst="bentConnector2">
              <a:avLst/>
            </a:prstGeom>
            <a:ln w="57150">
              <a:solidFill>
                <a:schemeClr val="accent6"/>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D1713879-DE30-4C80-8711-CB7000234BBC}"/>
                </a:ext>
              </a:extLst>
            </p:cNvPr>
            <p:cNvSpPr txBox="1"/>
            <p:nvPr/>
          </p:nvSpPr>
          <p:spPr>
            <a:xfrm>
              <a:off x="9415332" y="2933334"/>
              <a:ext cx="782630" cy="253916"/>
            </a:xfrm>
            <a:prstGeom prst="rect">
              <a:avLst/>
            </a:prstGeom>
            <a:noFill/>
          </p:spPr>
          <p:txBody>
            <a:bodyPr wrap="square" rtlCol="0">
              <a:spAutoFit/>
            </a:bodyPr>
            <a:lstStyle/>
            <a:p>
              <a:r>
                <a:rPr lang="de-DE" sz="1050" dirty="0">
                  <a:solidFill>
                    <a:schemeClr val="tx1">
                      <a:lumMod val="65000"/>
                      <a:lumOff val="35000"/>
                    </a:schemeClr>
                  </a:solidFill>
                </a:rPr>
                <a:t>Write Data</a:t>
              </a:r>
              <a:endParaRPr lang="en-US" sz="1050" dirty="0">
                <a:solidFill>
                  <a:schemeClr val="tx1">
                    <a:lumMod val="65000"/>
                    <a:lumOff val="35000"/>
                  </a:schemeClr>
                </a:solidFill>
              </a:endParaRPr>
            </a:p>
          </p:txBody>
        </p:sp>
        <p:sp>
          <p:nvSpPr>
            <p:cNvPr id="67" name="TextBox 66">
              <a:extLst>
                <a:ext uri="{FF2B5EF4-FFF2-40B4-BE49-F238E27FC236}">
                  <a16:creationId xmlns:a16="http://schemas.microsoft.com/office/drawing/2014/main" id="{06ED1661-35C1-48F1-BF47-9D13044A3CC5}"/>
                </a:ext>
              </a:extLst>
            </p:cNvPr>
            <p:cNvSpPr txBox="1"/>
            <p:nvPr/>
          </p:nvSpPr>
          <p:spPr>
            <a:xfrm>
              <a:off x="9145450" y="3188034"/>
              <a:ext cx="1052512" cy="253916"/>
            </a:xfrm>
            <a:prstGeom prst="rect">
              <a:avLst/>
            </a:prstGeom>
            <a:noFill/>
          </p:spPr>
          <p:txBody>
            <a:bodyPr wrap="square" rtlCol="0">
              <a:spAutoFit/>
            </a:bodyPr>
            <a:lstStyle/>
            <a:p>
              <a:r>
                <a:rPr lang="de-DE" sz="1050" dirty="0" err="1">
                  <a:solidFill>
                    <a:schemeClr val="tx1">
                      <a:lumMod val="65000"/>
                      <a:lumOff val="35000"/>
                    </a:schemeClr>
                  </a:solidFill>
                </a:rPr>
                <a:t>Notify</a:t>
              </a:r>
              <a:r>
                <a:rPr lang="de-DE" sz="1050" dirty="0">
                  <a:solidFill>
                    <a:schemeClr val="tx1">
                      <a:lumMod val="65000"/>
                      <a:lumOff val="35000"/>
                    </a:schemeClr>
                  </a:solidFill>
                </a:rPr>
                <a:t> Events</a:t>
              </a:r>
              <a:endParaRPr lang="en-US" sz="1050" dirty="0">
                <a:solidFill>
                  <a:schemeClr val="tx1">
                    <a:lumMod val="65000"/>
                    <a:lumOff val="35000"/>
                  </a:schemeClr>
                </a:solidFill>
              </a:endParaRPr>
            </a:p>
          </p:txBody>
        </p:sp>
        <p:sp>
          <p:nvSpPr>
            <p:cNvPr id="63" name="TextBox 62">
              <a:extLst>
                <a:ext uri="{FF2B5EF4-FFF2-40B4-BE49-F238E27FC236}">
                  <a16:creationId xmlns:a16="http://schemas.microsoft.com/office/drawing/2014/main" id="{A5E44D9A-1D6F-4594-8C62-A39D0A9BC49E}"/>
                </a:ext>
              </a:extLst>
            </p:cNvPr>
            <p:cNvSpPr txBox="1"/>
            <p:nvPr/>
          </p:nvSpPr>
          <p:spPr>
            <a:xfrm>
              <a:off x="9467990" y="3447872"/>
              <a:ext cx="1332046" cy="261610"/>
            </a:xfrm>
            <a:prstGeom prst="rect">
              <a:avLst/>
            </a:prstGeom>
            <a:noFill/>
          </p:spPr>
          <p:txBody>
            <a:bodyPr wrap="square" rtlCol="0">
              <a:spAutoFit/>
            </a:bodyPr>
            <a:lstStyle/>
            <a:p>
              <a:r>
                <a:rPr lang="de-DE" sz="1100" b="1" dirty="0" err="1">
                  <a:solidFill>
                    <a:schemeClr val="accent6">
                      <a:lumMod val="75000"/>
                    </a:schemeClr>
                  </a:solidFill>
                </a:rPr>
                <a:t>Websockets</a:t>
              </a:r>
              <a:endParaRPr lang="en-US" sz="1100" b="1" dirty="0">
                <a:solidFill>
                  <a:schemeClr val="accent6">
                    <a:lumMod val="75000"/>
                  </a:schemeClr>
                </a:solidFill>
              </a:endParaRPr>
            </a:p>
          </p:txBody>
        </p:sp>
        <p:sp>
          <p:nvSpPr>
            <p:cNvPr id="69" name="TextBox 68">
              <a:extLst>
                <a:ext uri="{FF2B5EF4-FFF2-40B4-BE49-F238E27FC236}">
                  <a16:creationId xmlns:a16="http://schemas.microsoft.com/office/drawing/2014/main" id="{29583AC0-DC3A-4444-A7F3-2029D3C7FA01}"/>
                </a:ext>
              </a:extLst>
            </p:cNvPr>
            <p:cNvSpPr txBox="1"/>
            <p:nvPr/>
          </p:nvSpPr>
          <p:spPr>
            <a:xfrm>
              <a:off x="9865704" y="2802558"/>
              <a:ext cx="536617" cy="261610"/>
            </a:xfrm>
            <a:prstGeom prst="rect">
              <a:avLst/>
            </a:prstGeom>
            <a:noFill/>
          </p:spPr>
          <p:txBody>
            <a:bodyPr wrap="square" rtlCol="0">
              <a:spAutoFit/>
            </a:bodyPr>
            <a:lstStyle/>
            <a:p>
              <a:pPr algn="r"/>
              <a:r>
                <a:rPr lang="de-DE" sz="1100" b="1" dirty="0">
                  <a:solidFill>
                    <a:schemeClr val="accent1">
                      <a:lumMod val="75000"/>
                    </a:schemeClr>
                  </a:solidFill>
                </a:rPr>
                <a:t>HTTP</a:t>
              </a:r>
              <a:endParaRPr lang="en-US" sz="1100" b="1" dirty="0">
                <a:solidFill>
                  <a:schemeClr val="accent1">
                    <a:lumMod val="75000"/>
                  </a:schemeClr>
                </a:solidFill>
              </a:endParaRPr>
            </a:p>
          </p:txBody>
        </p:sp>
        <p:sp>
          <p:nvSpPr>
            <p:cNvPr id="71" name="TextBox 70">
              <a:extLst>
                <a:ext uri="{FF2B5EF4-FFF2-40B4-BE49-F238E27FC236}">
                  <a16:creationId xmlns:a16="http://schemas.microsoft.com/office/drawing/2014/main" id="{4DDBF8C3-E78E-40C4-9F82-73E6DCBC2367}"/>
                </a:ext>
              </a:extLst>
            </p:cNvPr>
            <p:cNvSpPr txBox="1"/>
            <p:nvPr/>
          </p:nvSpPr>
          <p:spPr>
            <a:xfrm>
              <a:off x="10386708" y="3685096"/>
              <a:ext cx="1164925" cy="307777"/>
            </a:xfrm>
            <a:prstGeom prst="rect">
              <a:avLst/>
            </a:prstGeom>
            <a:noFill/>
          </p:spPr>
          <p:txBody>
            <a:bodyPr wrap="square" rtlCol="0">
              <a:spAutoFit/>
            </a:bodyPr>
            <a:lstStyle/>
            <a:p>
              <a:pPr algn="ctr"/>
              <a:r>
                <a:rPr lang="de-DE" sz="1400" b="1" dirty="0">
                  <a:solidFill>
                    <a:schemeClr val="tx1">
                      <a:lumMod val="65000"/>
                      <a:lumOff val="35000"/>
                    </a:schemeClr>
                  </a:solidFill>
                  <a:latin typeface="Trebuchet MS" panose="020B0603020202020204" pitchFamily="34" charset="0"/>
                </a:rPr>
                <a:t>Blockchain</a:t>
              </a:r>
              <a:endParaRPr lang="en-US" sz="1400" b="1" dirty="0">
                <a:solidFill>
                  <a:schemeClr val="tx1">
                    <a:lumMod val="65000"/>
                    <a:lumOff val="35000"/>
                  </a:schemeClr>
                </a:solidFill>
                <a:latin typeface="Trebuchet MS" panose="020B0603020202020204" pitchFamily="34" charset="0"/>
              </a:endParaRPr>
            </a:p>
          </p:txBody>
        </p:sp>
      </p:grpSp>
    </p:spTree>
    <p:extLst>
      <p:ext uri="{BB962C8B-B14F-4D97-AF65-F5344CB8AC3E}">
        <p14:creationId xmlns:p14="http://schemas.microsoft.com/office/powerpoint/2010/main" val="319511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A5501C-3262-450A-B772-B22D3682AC20}"/>
              </a:ext>
            </a:extLst>
          </p:cNvPr>
          <p:cNvSpPr>
            <a:spLocks noGrp="1"/>
          </p:cNvSpPr>
          <p:nvPr>
            <p:ph type="title"/>
          </p:nvPr>
        </p:nvSpPr>
        <p:spPr/>
        <p:txBody>
          <a:bodyPr>
            <a:normAutofit fontScale="90000"/>
          </a:bodyPr>
          <a:lstStyle/>
          <a:p>
            <a:r>
              <a:rPr lang="de-DE" dirty="0"/>
              <a:t>Ganache</a:t>
            </a:r>
            <a:endParaRPr lang="en-US" dirty="0"/>
          </a:p>
        </p:txBody>
      </p:sp>
      <p:sp>
        <p:nvSpPr>
          <p:cNvPr id="5" name="Slide Number Placeholder 4">
            <a:extLst>
              <a:ext uri="{FF2B5EF4-FFF2-40B4-BE49-F238E27FC236}">
                <a16:creationId xmlns:a16="http://schemas.microsoft.com/office/drawing/2014/main" id="{29E748EE-9413-463E-A490-8C748DE669DA}"/>
              </a:ext>
            </a:extLst>
          </p:cNvPr>
          <p:cNvSpPr>
            <a:spLocks noGrp="1"/>
          </p:cNvSpPr>
          <p:nvPr>
            <p:ph type="sldNum" sz="quarter" idx="4"/>
          </p:nvPr>
        </p:nvSpPr>
        <p:spPr/>
        <p:txBody>
          <a:bodyPr/>
          <a:lstStyle/>
          <a:p>
            <a:fld id="{4181FC29-5A6F-4AB9-B843-13504DA37C4D}" type="slidenum">
              <a:rPr lang="de-DE" smtClean="0"/>
              <a:pPr/>
              <a:t>9</a:t>
            </a:fld>
            <a:endParaRPr lang="de-DE" dirty="0"/>
          </a:p>
        </p:txBody>
      </p:sp>
      <p:sp>
        <p:nvSpPr>
          <p:cNvPr id="8" name="TextBox 7">
            <a:extLst>
              <a:ext uri="{FF2B5EF4-FFF2-40B4-BE49-F238E27FC236}">
                <a16:creationId xmlns:a16="http://schemas.microsoft.com/office/drawing/2014/main" id="{45A80DE8-A14B-4897-9616-67F84B7E5F98}"/>
              </a:ext>
            </a:extLst>
          </p:cNvPr>
          <p:cNvSpPr txBox="1"/>
          <p:nvPr/>
        </p:nvSpPr>
        <p:spPr>
          <a:xfrm>
            <a:off x="1034106" y="1550752"/>
            <a:ext cx="7453896" cy="2893100"/>
          </a:xfrm>
          <a:prstGeom prst="rect">
            <a:avLst/>
          </a:prstGeom>
          <a:noFill/>
        </p:spPr>
        <p:txBody>
          <a:bodyPr wrap="square" rtlCol="0">
            <a:spAutoFit/>
          </a:bodyPr>
          <a:lstStyle/>
          <a:p>
            <a:r>
              <a:rPr lang="de-DE" b="1" dirty="0">
                <a:solidFill>
                  <a:schemeClr val="tx1">
                    <a:lumMod val="65000"/>
                    <a:lumOff val="35000"/>
                  </a:schemeClr>
                </a:solidFill>
                <a:latin typeface="Trebuchet MS" panose="020B0603020202020204" pitchFamily="34" charset="0"/>
                <a:cs typeface="Times New Roman" panose="02020603050405020304" pitchFamily="18" charset="0"/>
              </a:rPr>
              <a:t>What is Ganache?</a:t>
            </a:r>
          </a:p>
          <a:p>
            <a:r>
              <a:rPr lang="en-GB" sz="1600" dirty="0">
                <a:solidFill>
                  <a:schemeClr val="tx1">
                    <a:lumMod val="65000"/>
                    <a:lumOff val="35000"/>
                  </a:schemeClr>
                </a:solidFill>
                <a:latin typeface="Trebuchet MS" panose="020B0603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Ganache</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is a personal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blockchain</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for rapid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and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Corda</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distributed application development. You can use Ganache across the entire development cycle; enabling you to develop, deploy, and test your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dApps</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in a safe and deterministic environment.</a:t>
            </a:r>
            <a:endParaRPr lang="de-DE" sz="1600" dirty="0">
              <a:solidFill>
                <a:schemeClr val="tx1">
                  <a:lumMod val="65000"/>
                  <a:lumOff val="35000"/>
                </a:schemeClr>
              </a:solidFill>
              <a:latin typeface="Trebuchet MS" panose="020B0603020202020204" pitchFamily="34" charset="0"/>
              <a:cs typeface="Times New Roman" panose="02020603050405020304" pitchFamily="18" charset="0"/>
            </a:endParaRPr>
          </a:p>
          <a:p>
            <a:endParaRPr lang="de-DE" dirty="0">
              <a:solidFill>
                <a:schemeClr val="tx1">
                  <a:lumMod val="65000"/>
                  <a:lumOff val="35000"/>
                </a:schemeClr>
              </a:solidFill>
              <a:latin typeface="Trebuchet MS" panose="020B0603020202020204" pitchFamily="34" charset="0"/>
              <a:cs typeface="Times New Roman" panose="02020603050405020304" pitchFamily="18" charset="0"/>
            </a:endParaRPr>
          </a:p>
          <a:p>
            <a:r>
              <a:rPr lang="de-DE" b="1" dirty="0">
                <a:solidFill>
                  <a:schemeClr val="tx1">
                    <a:lumMod val="65000"/>
                    <a:lumOff val="35000"/>
                  </a:schemeClr>
                </a:solidFill>
                <a:latin typeface="Trebuchet MS" panose="020B0603020202020204" pitchFamily="34" charset="0"/>
                <a:cs typeface="Times New Roman" panose="02020603050405020304" pitchFamily="18" charset="0"/>
              </a:rPr>
              <a:t>Types of Ganache: </a:t>
            </a:r>
          </a:p>
          <a:p>
            <a:r>
              <a:rPr lang="de-DE" sz="1600" dirty="0">
                <a:solidFill>
                  <a:schemeClr val="tx1">
                    <a:lumMod val="65000"/>
                    <a:lumOff val="35000"/>
                  </a:schemeClr>
                </a:solidFill>
                <a:latin typeface="Trebuchet MS" panose="020B0603020202020204" pitchFamily="34" charset="0"/>
                <a:cs typeface="Times New Roman" panose="02020603050405020304" pitchFamily="18" charset="0"/>
              </a:rPr>
              <a:t>UI- </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Ganache UI is a desktop application supporting both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and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Corda</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technology.</a:t>
            </a:r>
            <a:endParaRPr lang="de-DE" sz="1600" dirty="0">
              <a:solidFill>
                <a:schemeClr val="tx1">
                  <a:lumMod val="65000"/>
                  <a:lumOff val="35000"/>
                </a:schemeClr>
              </a:solidFill>
              <a:latin typeface="Trebuchet MS" panose="020B0603020202020204" pitchFamily="34" charset="0"/>
              <a:cs typeface="Times New Roman" panose="02020603050405020304" pitchFamily="18" charset="0"/>
            </a:endParaRPr>
          </a:p>
          <a:p>
            <a:r>
              <a:rPr lang="de-DE" sz="1600" dirty="0">
                <a:solidFill>
                  <a:schemeClr val="tx1">
                    <a:lumMod val="65000"/>
                    <a:lumOff val="35000"/>
                  </a:schemeClr>
                </a:solidFill>
                <a:latin typeface="Trebuchet MS" panose="020B0603020202020204" pitchFamily="34" charset="0"/>
                <a:cs typeface="Times New Roman" panose="02020603050405020304" pitchFamily="18" charset="0"/>
              </a:rPr>
              <a:t>CLI- </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The command-line tool, ganache-cli (formerly known as the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TestRPC</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is available for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development.</a:t>
            </a:r>
            <a:endParaRPr lang="en-US" sz="1600" dirty="0">
              <a:solidFill>
                <a:schemeClr val="tx1">
                  <a:lumMod val="65000"/>
                  <a:lumOff val="35000"/>
                </a:schemeClr>
              </a:solidFill>
              <a:latin typeface="Trebuchet MS" panose="020B0603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0D97504-F887-4A59-8463-A0D44ACDFAED}"/>
              </a:ext>
            </a:extLst>
          </p:cNvPr>
          <p:cNvSpPr txBox="1"/>
          <p:nvPr/>
        </p:nvSpPr>
        <p:spPr>
          <a:xfrm>
            <a:off x="1018772" y="4649392"/>
            <a:ext cx="10302657" cy="1631216"/>
          </a:xfrm>
          <a:prstGeom prst="rect">
            <a:avLst/>
          </a:prstGeom>
          <a:noFill/>
        </p:spPr>
        <p:txBody>
          <a:bodyPr wrap="square" rtlCol="0">
            <a:spAutoFit/>
          </a:bodyPr>
          <a:lstStyle/>
          <a:p>
            <a:r>
              <a:rPr lang="de-DE" b="1" dirty="0">
                <a:solidFill>
                  <a:schemeClr val="tx1">
                    <a:lumMod val="65000"/>
                    <a:lumOff val="35000"/>
                  </a:schemeClr>
                </a:solidFill>
                <a:latin typeface="Trebuchet MS" panose="020B0603020202020204" pitchFamily="34" charset="0"/>
                <a:cs typeface="Times New Roman" panose="02020603050405020304" pitchFamily="18" charset="0"/>
              </a:rPr>
              <a:t>How to Use Ganache CLI?</a:t>
            </a:r>
          </a:p>
          <a:p>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ganache-cli is written in JavaScript and distributed as a Node.js package via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npm</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a:t>
            </a:r>
            <a:r>
              <a:rPr lang="de-DE" sz="1600" dirty="0">
                <a:solidFill>
                  <a:schemeClr val="tx1">
                    <a:lumMod val="65000"/>
                    <a:lumOff val="35000"/>
                  </a:schemeClr>
                </a:solidFill>
                <a:latin typeface="Trebuchet MS" panose="020B0603020202020204" pitchFamily="34" charset="0"/>
                <a:cs typeface="Times New Roman" panose="02020603050405020304" pitchFamily="18" charset="0"/>
              </a:rPr>
              <a:t> </a:t>
            </a:r>
          </a:p>
          <a:p>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ganache-cli utilizes ganache-core internally, which is distributed with optional native dependencies for increased performance. If these native dependencies fail to install on your system ganache-cli will automatically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fallback</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to ganache-core’s pre-bundled JavaScript build. </a:t>
            </a:r>
          </a:p>
          <a:p>
            <a:endParaRPr lang="en-US" dirty="0">
              <a:solidFill>
                <a:schemeClr val="tx1">
                  <a:lumMod val="65000"/>
                  <a:lumOff val="35000"/>
                </a:schemeClr>
              </a:solidFill>
              <a:latin typeface="Trebuchet MS" panose="020B0603020202020204" pitchFamily="34" charset="0"/>
            </a:endParaRPr>
          </a:p>
        </p:txBody>
      </p:sp>
      <p:sp>
        <p:nvSpPr>
          <p:cNvPr id="11" name="Untertitel 1">
            <a:extLst>
              <a:ext uri="{FF2B5EF4-FFF2-40B4-BE49-F238E27FC236}">
                <a16:creationId xmlns:a16="http://schemas.microsoft.com/office/drawing/2014/main" id="{1CA55A3D-3931-4005-8D3E-BF036C3F2CCA}"/>
              </a:ext>
            </a:extLst>
          </p:cNvPr>
          <p:cNvSpPr>
            <a:spLocks noGrp="1"/>
          </p:cNvSpPr>
          <p:nvPr>
            <p:ph type="subTitle" idx="1"/>
          </p:nvPr>
        </p:nvSpPr>
        <p:spPr>
          <a:xfrm>
            <a:off x="1027689" y="1125993"/>
            <a:ext cx="9316462" cy="244244"/>
          </a:xfrm>
        </p:spPr>
        <p:txBody>
          <a:bodyPr anchor="ctr">
            <a:normAutofit fontScale="47500" lnSpcReduction="20000"/>
          </a:bodyPr>
          <a:lstStyle/>
          <a:p>
            <a:pPr marL="0" indent="0">
              <a:buNone/>
            </a:pPr>
            <a:r>
              <a:rPr lang="de-DE" b="1" dirty="0"/>
              <a:t>Ethereum Simulation Environment</a:t>
            </a:r>
            <a:endParaRPr lang="en-DE" b="1" dirty="0"/>
          </a:p>
        </p:txBody>
      </p:sp>
      <p:sp>
        <p:nvSpPr>
          <p:cNvPr id="15" name="AutoShape 4" descr="Ganache Logo">
            <a:extLst>
              <a:ext uri="{FF2B5EF4-FFF2-40B4-BE49-F238E27FC236}">
                <a16:creationId xmlns:a16="http://schemas.microsoft.com/office/drawing/2014/main" id="{54ECF774-1409-4AB2-845C-E730A3D0FDF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3E951B43-A941-4FF9-9C21-BF7D512C686D}"/>
              </a:ext>
            </a:extLst>
          </p:cNvPr>
          <p:cNvGrpSpPr/>
          <p:nvPr/>
        </p:nvGrpSpPr>
        <p:grpSpPr>
          <a:xfrm>
            <a:off x="7430947" y="1248115"/>
            <a:ext cx="4761053" cy="3821033"/>
            <a:chOff x="7430947" y="1261506"/>
            <a:chExt cx="4761053" cy="3821033"/>
          </a:xfrm>
        </p:grpSpPr>
        <p:pic>
          <p:nvPicPr>
            <p:cNvPr id="14" name="Graphic 13">
              <a:extLst>
                <a:ext uri="{FF2B5EF4-FFF2-40B4-BE49-F238E27FC236}">
                  <a16:creationId xmlns:a16="http://schemas.microsoft.com/office/drawing/2014/main" id="{F7C9B353-DCBA-421B-BD54-B780CF4191D6}"/>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r="25603"/>
            <a:stretch/>
          </p:blipFill>
          <p:spPr>
            <a:xfrm>
              <a:off x="7515635" y="1261506"/>
              <a:ext cx="4676365" cy="3821032"/>
            </a:xfrm>
            <a:prstGeom prst="rect">
              <a:avLst/>
            </a:prstGeom>
          </p:spPr>
        </p:pic>
        <p:sp>
          <p:nvSpPr>
            <p:cNvPr id="18" name="Rectangle 17">
              <a:extLst>
                <a:ext uri="{FF2B5EF4-FFF2-40B4-BE49-F238E27FC236}">
                  <a16:creationId xmlns:a16="http://schemas.microsoft.com/office/drawing/2014/main" id="{1EC9F98C-8243-4637-AD88-459457D3ECD9}"/>
                </a:ext>
              </a:extLst>
            </p:cNvPr>
            <p:cNvSpPr/>
            <p:nvPr/>
          </p:nvSpPr>
          <p:spPr>
            <a:xfrm>
              <a:off x="7430947" y="1261506"/>
              <a:ext cx="1364438" cy="1926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5B0C449-BE7B-4104-B974-090EC552056E}"/>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71335"/>
            <a:stretch/>
          </p:blipFill>
          <p:spPr>
            <a:xfrm>
              <a:off x="9958760" y="4462583"/>
              <a:ext cx="1399429" cy="619956"/>
            </a:xfrm>
            <a:prstGeom prst="rect">
              <a:avLst/>
            </a:prstGeom>
            <a:effectLst>
              <a:glow rad="76200">
                <a:schemeClr val="bg1"/>
              </a:glow>
            </a:effectLst>
          </p:spPr>
        </p:pic>
      </p:grpSp>
    </p:spTree>
    <p:extLst>
      <p:ext uri="{BB962C8B-B14F-4D97-AF65-F5344CB8AC3E}">
        <p14:creationId xmlns:p14="http://schemas.microsoft.com/office/powerpoint/2010/main" val="330591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398</TotalTime>
  <Words>1334</Words>
  <Application>Microsoft Office PowerPoint</Application>
  <PresentationFormat>Widescreen</PresentationFormat>
  <Paragraphs>245</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Trebuchet MS</vt:lpstr>
      <vt:lpstr>Wingdings</vt:lpstr>
      <vt:lpstr>Office Theme</vt:lpstr>
      <vt:lpstr>Team Project SS21</vt:lpstr>
      <vt:lpstr>Content</vt:lpstr>
      <vt:lpstr>Current Method of Order Management</vt:lpstr>
      <vt:lpstr>Proposed Method of Order Management</vt:lpstr>
      <vt:lpstr>What is Ethereum?</vt:lpstr>
      <vt:lpstr>Smart Contracts</vt:lpstr>
      <vt:lpstr>Blockchain Oracle</vt:lpstr>
      <vt:lpstr>Communication with Blockchain</vt:lpstr>
      <vt:lpstr>Ganache</vt:lpstr>
      <vt:lpstr>Smart Contracting Structure</vt:lpstr>
      <vt:lpstr>INTRANAV RTLS API Emulation</vt:lpstr>
      <vt:lpstr>Internal Process API</vt:lpstr>
      <vt:lpstr>Client Portal</vt:lpstr>
      <vt:lpstr>Project Status</vt:lpstr>
      <vt:lpstr>Application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Khan</dc:creator>
  <cp:lastModifiedBy>Sachi Harshitha Liyanagama</cp:lastModifiedBy>
  <cp:revision>3914</cp:revision>
  <cp:lastPrinted>2019-03-28T21:06:05Z</cp:lastPrinted>
  <dcterms:created xsi:type="dcterms:W3CDTF">2017-07-18T09:08:44Z</dcterms:created>
  <dcterms:modified xsi:type="dcterms:W3CDTF">2021-07-25T08:28:36Z</dcterms:modified>
</cp:coreProperties>
</file>