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70" r:id="rId2"/>
    <p:sldId id="375" r:id="rId3"/>
    <p:sldId id="378" r:id="rId4"/>
    <p:sldId id="368" r:id="rId5"/>
    <p:sldId id="369" r:id="rId6"/>
    <p:sldId id="376" r:id="rId7"/>
    <p:sldId id="377" r:id="rId8"/>
    <p:sldId id="379" r:id="rId9"/>
    <p:sldId id="380" r:id="rId10"/>
    <p:sldId id="382" r:id="rId11"/>
    <p:sldId id="381" r:id="rId12"/>
    <p:sldId id="373" r:id="rId13"/>
    <p:sldId id="372" r:id="rId14"/>
    <p:sldId id="371" r:id="rId15"/>
    <p:sldId id="374" r:id="rId1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7D952F-1ACF-44B2-B8E9-50BDE72DC392}">
          <p14:sldIdLst>
            <p14:sldId id="370"/>
            <p14:sldId id="375"/>
            <p14:sldId id="378"/>
          </p14:sldIdLst>
        </p14:section>
        <p14:section name="Concept" id="{529D3974-62B6-4F37-941A-2EBEA33C7ECE}">
          <p14:sldIdLst>
            <p14:sldId id="368"/>
            <p14:sldId id="369"/>
          </p14:sldIdLst>
        </p14:section>
        <p14:section name="Blockchain" id="{55F13019-7E57-485C-BD31-9363A9152463}">
          <p14:sldIdLst>
            <p14:sldId id="376"/>
            <p14:sldId id="377"/>
            <p14:sldId id="379"/>
            <p14:sldId id="380"/>
            <p14:sldId id="382"/>
          </p14:sldIdLst>
        </p14:section>
        <p14:section name="Components" id="{6823AAE6-948F-4C4C-B68C-AB2E2D11B879}">
          <p14:sldIdLst>
            <p14:sldId id="381"/>
            <p14:sldId id="373"/>
            <p14:sldId id="372"/>
            <p14:sldId id="371"/>
          </p14:sldIdLst>
        </p14:section>
        <p14:section name="Summary" id="{2A7F4364-E014-42C8-B56C-4DEBD7548DDA}">
          <p14:sldIdLst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i Harshitha Liyanagama" initials="SHL" lastIdx="2" clrIdx="0">
    <p:extLst>
      <p:ext uri="{19B8F6BF-5375-455C-9EA6-DF929625EA0E}">
        <p15:presenceInfo xmlns:p15="http://schemas.microsoft.com/office/powerpoint/2012/main" userId="30cb806b534bd8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67171"/>
    <a:srgbClr val="354A5F"/>
    <a:srgbClr val="EDEFF0"/>
    <a:srgbClr val="F7F7F7"/>
    <a:srgbClr val="51ADE5"/>
    <a:srgbClr val="E82842"/>
    <a:srgbClr val="67B5EF"/>
    <a:srgbClr val="00467A"/>
    <a:srgbClr val="0F6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9770" autoAdjust="0"/>
  </p:normalViewPr>
  <p:slideViewPr>
    <p:cSldViewPr snapToGrid="0">
      <p:cViewPr varScale="1">
        <p:scale>
          <a:sx n="114" d="100"/>
          <a:sy n="114" d="100"/>
        </p:scale>
        <p:origin x="39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8T11:11:34.148" idx="1">
    <p:pos x="4132" y="2735"/>
    <p:text>Diffferent type of programming languages and the available libraries to communicate with Ethereum.</p:text>
    <p:extLst>
      <p:ext uri="{C676402C-5697-4E1C-873F-D02D1690AC5C}">
        <p15:threadingInfo xmlns:p15="http://schemas.microsoft.com/office/powerpoint/2012/main" timeZoneBias="-120"/>
      </p:ext>
    </p:extLst>
  </p:cm>
  <p:cm authorId="1" dt="2021-07-08T11:12:42.786" idx="2">
    <p:pos x="4137" y="1059"/>
    <p:text>How it works (Ethereum RPC communication)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8670A5EB-ECD4-4B29-9C76-251B805226F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492370D9-3CC0-43F8-8E07-8EAC09B989B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86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840019B-648C-422C-9A09-38EB6005BFDA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EDA59BFB-7562-41C6-8342-54AB716F99C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A9413D-B10C-43DD-AA97-78162859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199" y="6307364"/>
            <a:ext cx="274380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9E7938-BCEF-4D8F-8A88-9B0280600C13}" type="datetime4">
              <a:rPr lang="de-DE" smtClean="0"/>
              <a:t>10. Juli 2021</a:t>
            </a:fld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AB84B06-98B8-47E2-AAC5-B3C0A4542814}"/>
              </a:ext>
            </a:extLst>
          </p:cNvPr>
          <p:cNvCxnSpPr>
            <a:cxnSpLocks/>
          </p:cNvCxnSpPr>
          <p:nvPr userDrawn="1"/>
        </p:nvCxnSpPr>
        <p:spPr>
          <a:xfrm>
            <a:off x="1066197" y="1125993"/>
            <a:ext cx="107067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 1">
            <a:extLst>
              <a:ext uri="{FF2B5EF4-FFF2-40B4-BE49-F238E27FC236}">
                <a16:creationId xmlns:a16="http://schemas.microsoft.com/office/drawing/2014/main" id="{EAC192E0-C4F4-4399-8D44-909E1961E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366" y="1244272"/>
            <a:ext cx="10773532" cy="3184852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6703EB2-0DC2-4620-B111-208DA28EB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759" y="4587739"/>
            <a:ext cx="10774139" cy="1143000"/>
          </a:xfrm>
          <a:prstGeom prst="rect">
            <a:avLst/>
          </a:prstGeom>
        </p:spPr>
        <p:txBody>
          <a:bodyPr anchor="t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956CF65-FD2D-41F2-A214-D7B3300B90D2}"/>
              </a:ext>
            </a:extLst>
          </p:cNvPr>
          <p:cNvCxnSpPr>
            <a:cxnSpLocks/>
          </p:cNvCxnSpPr>
          <p:nvPr userDrawn="1"/>
        </p:nvCxnSpPr>
        <p:spPr>
          <a:xfrm>
            <a:off x="999366" y="6147573"/>
            <a:ext cx="10773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6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CC86633-0C85-468C-A8B6-155E6CFD8D8B}"/>
              </a:ext>
            </a:extLst>
          </p:cNvPr>
          <p:cNvSpPr>
            <a:spLocks noGrp="1"/>
          </p:cNvSpPr>
          <p:nvPr>
            <p:ph type="pic" sz="quarter" idx="207" hasCustomPrompt="1"/>
          </p:nvPr>
        </p:nvSpPr>
        <p:spPr>
          <a:xfrm>
            <a:off x="1496549" y="1780271"/>
            <a:ext cx="4786561" cy="4629474"/>
          </a:xfrm>
          <a:custGeom>
            <a:avLst/>
            <a:gdLst>
              <a:gd name="connsiteX0" fmla="*/ 560450 w 4786561"/>
              <a:gd name="connsiteY0" fmla="*/ 2387678 h 4629474"/>
              <a:gd name="connsiteX1" fmla="*/ 2040039 w 4786561"/>
              <a:gd name="connsiteY1" fmla="*/ 2387678 h 4629474"/>
              <a:gd name="connsiteX2" fmla="*/ 2600488 w 4786561"/>
              <a:gd name="connsiteY2" fmla="*/ 3508576 h 4629474"/>
              <a:gd name="connsiteX3" fmla="*/ 2040039 w 4786561"/>
              <a:gd name="connsiteY3" fmla="*/ 4629474 h 4629474"/>
              <a:gd name="connsiteX4" fmla="*/ 560450 w 4786561"/>
              <a:gd name="connsiteY4" fmla="*/ 4629474 h 4629474"/>
              <a:gd name="connsiteX5" fmla="*/ 0 w 4786561"/>
              <a:gd name="connsiteY5" fmla="*/ 3508576 h 4629474"/>
              <a:gd name="connsiteX6" fmla="*/ 2746523 w 4786561"/>
              <a:gd name="connsiteY6" fmla="*/ 1207091 h 4629474"/>
              <a:gd name="connsiteX7" fmla="*/ 4226112 w 4786561"/>
              <a:gd name="connsiteY7" fmla="*/ 1207091 h 4629474"/>
              <a:gd name="connsiteX8" fmla="*/ 4786561 w 4786561"/>
              <a:gd name="connsiteY8" fmla="*/ 2327989 h 4629474"/>
              <a:gd name="connsiteX9" fmla="*/ 4226112 w 4786561"/>
              <a:gd name="connsiteY9" fmla="*/ 3448887 h 4629474"/>
              <a:gd name="connsiteX10" fmla="*/ 2746523 w 4786561"/>
              <a:gd name="connsiteY10" fmla="*/ 3448887 h 4629474"/>
              <a:gd name="connsiteX11" fmla="*/ 2186073 w 4786561"/>
              <a:gd name="connsiteY11" fmla="*/ 2327989 h 4629474"/>
              <a:gd name="connsiteX12" fmla="*/ 560450 w 4786561"/>
              <a:gd name="connsiteY12" fmla="*/ 0 h 4629474"/>
              <a:gd name="connsiteX13" fmla="*/ 2040039 w 4786561"/>
              <a:gd name="connsiteY13" fmla="*/ 0 h 4629474"/>
              <a:gd name="connsiteX14" fmla="*/ 2600488 w 4786561"/>
              <a:gd name="connsiteY14" fmla="*/ 1120898 h 4629474"/>
              <a:gd name="connsiteX15" fmla="*/ 2040039 w 4786561"/>
              <a:gd name="connsiteY15" fmla="*/ 2241796 h 4629474"/>
              <a:gd name="connsiteX16" fmla="*/ 560450 w 4786561"/>
              <a:gd name="connsiteY16" fmla="*/ 2241796 h 4629474"/>
              <a:gd name="connsiteX17" fmla="*/ 0 w 4786561"/>
              <a:gd name="connsiteY17" fmla="*/ 1120898 h 462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86561" h="4629474">
                <a:moveTo>
                  <a:pt x="560450" y="2387678"/>
                </a:moveTo>
                <a:lnTo>
                  <a:pt x="2040039" y="2387678"/>
                </a:lnTo>
                <a:lnTo>
                  <a:pt x="2600488" y="3508576"/>
                </a:lnTo>
                <a:lnTo>
                  <a:pt x="2040039" y="4629474"/>
                </a:lnTo>
                <a:lnTo>
                  <a:pt x="560450" y="4629474"/>
                </a:lnTo>
                <a:lnTo>
                  <a:pt x="0" y="3508576"/>
                </a:lnTo>
                <a:close/>
                <a:moveTo>
                  <a:pt x="2746523" y="1207091"/>
                </a:moveTo>
                <a:lnTo>
                  <a:pt x="4226112" y="1207091"/>
                </a:lnTo>
                <a:lnTo>
                  <a:pt x="4786561" y="2327989"/>
                </a:lnTo>
                <a:lnTo>
                  <a:pt x="4226112" y="3448887"/>
                </a:lnTo>
                <a:lnTo>
                  <a:pt x="2746523" y="3448887"/>
                </a:lnTo>
                <a:lnTo>
                  <a:pt x="2186073" y="2327989"/>
                </a:lnTo>
                <a:close/>
                <a:moveTo>
                  <a:pt x="560450" y="0"/>
                </a:moveTo>
                <a:lnTo>
                  <a:pt x="2040039" y="0"/>
                </a:lnTo>
                <a:lnTo>
                  <a:pt x="2600488" y="1120898"/>
                </a:lnTo>
                <a:lnTo>
                  <a:pt x="2040039" y="2241796"/>
                </a:lnTo>
                <a:lnTo>
                  <a:pt x="560450" y="2241796"/>
                </a:lnTo>
                <a:lnTo>
                  <a:pt x="0" y="112089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C5A6FC-C86C-49AC-8F88-9D6F919E203F}"/>
              </a:ext>
            </a:extLst>
          </p:cNvPr>
          <p:cNvSpPr>
            <a:spLocks noGrp="1"/>
          </p:cNvSpPr>
          <p:nvPr>
            <p:ph type="dt" sz="half" idx="208"/>
          </p:nvPr>
        </p:nvSpPr>
        <p:spPr/>
        <p:txBody>
          <a:bodyPr/>
          <a:lstStyle/>
          <a:p>
            <a:fld id="{B9BAE3A7-EB67-4715-BBE4-595CC3A07BF1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E112F0-6F2D-4CED-BEB5-9B3654D7B4BE}"/>
              </a:ext>
            </a:extLst>
          </p:cNvPr>
          <p:cNvSpPr>
            <a:spLocks noGrp="1"/>
          </p:cNvSpPr>
          <p:nvPr>
            <p:ph type="sldNum" sz="quarter" idx="209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67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550714-7727-4E37-88EC-368B37F96C84}"/>
              </a:ext>
            </a:extLst>
          </p:cNvPr>
          <p:cNvSpPr>
            <a:spLocks noGrp="1"/>
          </p:cNvSpPr>
          <p:nvPr>
            <p:ph type="pic" sz="quarter" idx="209" hasCustomPrompt="1"/>
          </p:nvPr>
        </p:nvSpPr>
        <p:spPr>
          <a:xfrm>
            <a:off x="3463924" y="2207524"/>
            <a:ext cx="1905820" cy="1905820"/>
          </a:xfrm>
          <a:custGeom>
            <a:avLst/>
            <a:gdLst>
              <a:gd name="connsiteX0" fmla="*/ 952910 w 1905820"/>
              <a:gd name="connsiteY0" fmla="*/ 0 h 1905820"/>
              <a:gd name="connsiteX1" fmla="*/ 1905820 w 1905820"/>
              <a:gd name="connsiteY1" fmla="*/ 952910 h 1905820"/>
              <a:gd name="connsiteX2" fmla="*/ 952910 w 1905820"/>
              <a:gd name="connsiteY2" fmla="*/ 1905820 h 1905820"/>
              <a:gd name="connsiteX3" fmla="*/ 0 w 1905820"/>
              <a:gd name="connsiteY3" fmla="*/ 952910 h 1905820"/>
              <a:gd name="connsiteX4" fmla="*/ 952910 w 1905820"/>
              <a:gd name="connsiteY4" fmla="*/ 0 h 190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820" h="1905820">
                <a:moveTo>
                  <a:pt x="952910" y="0"/>
                </a:moveTo>
                <a:cubicBezTo>
                  <a:pt x="1479188" y="0"/>
                  <a:pt x="1905820" y="426632"/>
                  <a:pt x="1905820" y="952910"/>
                </a:cubicBezTo>
                <a:cubicBezTo>
                  <a:pt x="1905820" y="1479188"/>
                  <a:pt x="1479188" y="1905820"/>
                  <a:pt x="952910" y="1905820"/>
                </a:cubicBezTo>
                <a:cubicBezTo>
                  <a:pt x="426632" y="1905820"/>
                  <a:pt x="0" y="1479188"/>
                  <a:pt x="0" y="952910"/>
                </a:cubicBezTo>
                <a:cubicBezTo>
                  <a:pt x="0" y="426632"/>
                  <a:pt x="426632" y="0"/>
                  <a:pt x="9529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E7190A7-B74D-4021-810D-C50B2E74BF4B}"/>
              </a:ext>
            </a:extLst>
          </p:cNvPr>
          <p:cNvSpPr>
            <a:spLocks noGrp="1"/>
          </p:cNvSpPr>
          <p:nvPr>
            <p:ph type="pic" sz="quarter" idx="210" hasCustomPrompt="1"/>
          </p:nvPr>
        </p:nvSpPr>
        <p:spPr>
          <a:xfrm>
            <a:off x="3463924" y="4188793"/>
            <a:ext cx="1905820" cy="1905820"/>
          </a:xfrm>
          <a:custGeom>
            <a:avLst/>
            <a:gdLst>
              <a:gd name="connsiteX0" fmla="*/ 952910 w 1905820"/>
              <a:gd name="connsiteY0" fmla="*/ 0 h 1905820"/>
              <a:gd name="connsiteX1" fmla="*/ 1905820 w 1905820"/>
              <a:gd name="connsiteY1" fmla="*/ 952910 h 1905820"/>
              <a:gd name="connsiteX2" fmla="*/ 952910 w 1905820"/>
              <a:gd name="connsiteY2" fmla="*/ 1905820 h 1905820"/>
              <a:gd name="connsiteX3" fmla="*/ 0 w 1905820"/>
              <a:gd name="connsiteY3" fmla="*/ 952910 h 1905820"/>
              <a:gd name="connsiteX4" fmla="*/ 952910 w 1905820"/>
              <a:gd name="connsiteY4" fmla="*/ 0 h 190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820" h="1905820">
                <a:moveTo>
                  <a:pt x="952910" y="0"/>
                </a:moveTo>
                <a:cubicBezTo>
                  <a:pt x="1479188" y="0"/>
                  <a:pt x="1905820" y="426632"/>
                  <a:pt x="1905820" y="952910"/>
                </a:cubicBezTo>
                <a:cubicBezTo>
                  <a:pt x="1905820" y="1479188"/>
                  <a:pt x="1479188" y="1905820"/>
                  <a:pt x="952910" y="1905820"/>
                </a:cubicBezTo>
                <a:cubicBezTo>
                  <a:pt x="426632" y="1905820"/>
                  <a:pt x="0" y="1479188"/>
                  <a:pt x="0" y="952910"/>
                </a:cubicBezTo>
                <a:cubicBezTo>
                  <a:pt x="0" y="426632"/>
                  <a:pt x="426632" y="0"/>
                  <a:pt x="9529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9324E2D-EE33-40C6-8ACC-CBB024C6629B}"/>
              </a:ext>
            </a:extLst>
          </p:cNvPr>
          <p:cNvSpPr>
            <a:spLocks noGrp="1"/>
          </p:cNvSpPr>
          <p:nvPr>
            <p:ph type="pic" sz="quarter" idx="207" hasCustomPrompt="1"/>
          </p:nvPr>
        </p:nvSpPr>
        <p:spPr>
          <a:xfrm>
            <a:off x="1098449" y="2207524"/>
            <a:ext cx="1905820" cy="1905820"/>
          </a:xfrm>
          <a:custGeom>
            <a:avLst/>
            <a:gdLst>
              <a:gd name="connsiteX0" fmla="*/ 952910 w 1905820"/>
              <a:gd name="connsiteY0" fmla="*/ 0 h 1905820"/>
              <a:gd name="connsiteX1" fmla="*/ 1905820 w 1905820"/>
              <a:gd name="connsiteY1" fmla="*/ 952910 h 1905820"/>
              <a:gd name="connsiteX2" fmla="*/ 952910 w 1905820"/>
              <a:gd name="connsiteY2" fmla="*/ 1905820 h 1905820"/>
              <a:gd name="connsiteX3" fmla="*/ 0 w 1905820"/>
              <a:gd name="connsiteY3" fmla="*/ 952910 h 1905820"/>
              <a:gd name="connsiteX4" fmla="*/ 952910 w 1905820"/>
              <a:gd name="connsiteY4" fmla="*/ 0 h 190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820" h="1905820">
                <a:moveTo>
                  <a:pt x="952910" y="0"/>
                </a:moveTo>
                <a:cubicBezTo>
                  <a:pt x="1479188" y="0"/>
                  <a:pt x="1905820" y="426632"/>
                  <a:pt x="1905820" y="952910"/>
                </a:cubicBezTo>
                <a:cubicBezTo>
                  <a:pt x="1905820" y="1479188"/>
                  <a:pt x="1479188" y="1905820"/>
                  <a:pt x="952910" y="1905820"/>
                </a:cubicBezTo>
                <a:cubicBezTo>
                  <a:pt x="426632" y="1905820"/>
                  <a:pt x="0" y="1479188"/>
                  <a:pt x="0" y="952910"/>
                </a:cubicBezTo>
                <a:cubicBezTo>
                  <a:pt x="0" y="426632"/>
                  <a:pt x="426632" y="0"/>
                  <a:pt x="9529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3B46B2D-79D4-43B4-BD96-8A656CB54EB7}"/>
              </a:ext>
            </a:extLst>
          </p:cNvPr>
          <p:cNvSpPr>
            <a:spLocks noGrp="1"/>
          </p:cNvSpPr>
          <p:nvPr>
            <p:ph type="pic" sz="quarter" idx="208" hasCustomPrompt="1"/>
          </p:nvPr>
        </p:nvSpPr>
        <p:spPr>
          <a:xfrm>
            <a:off x="1098449" y="4188793"/>
            <a:ext cx="1905820" cy="1905820"/>
          </a:xfrm>
          <a:custGeom>
            <a:avLst/>
            <a:gdLst>
              <a:gd name="connsiteX0" fmla="*/ 952910 w 1905820"/>
              <a:gd name="connsiteY0" fmla="*/ 0 h 1905820"/>
              <a:gd name="connsiteX1" fmla="*/ 1905820 w 1905820"/>
              <a:gd name="connsiteY1" fmla="*/ 952910 h 1905820"/>
              <a:gd name="connsiteX2" fmla="*/ 952910 w 1905820"/>
              <a:gd name="connsiteY2" fmla="*/ 1905820 h 1905820"/>
              <a:gd name="connsiteX3" fmla="*/ 0 w 1905820"/>
              <a:gd name="connsiteY3" fmla="*/ 952910 h 1905820"/>
              <a:gd name="connsiteX4" fmla="*/ 952910 w 1905820"/>
              <a:gd name="connsiteY4" fmla="*/ 0 h 190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820" h="1905820">
                <a:moveTo>
                  <a:pt x="952910" y="0"/>
                </a:moveTo>
                <a:cubicBezTo>
                  <a:pt x="1479188" y="0"/>
                  <a:pt x="1905820" y="426632"/>
                  <a:pt x="1905820" y="952910"/>
                </a:cubicBezTo>
                <a:cubicBezTo>
                  <a:pt x="1905820" y="1479188"/>
                  <a:pt x="1479188" y="1905820"/>
                  <a:pt x="952910" y="1905820"/>
                </a:cubicBezTo>
                <a:cubicBezTo>
                  <a:pt x="426632" y="1905820"/>
                  <a:pt x="0" y="1479188"/>
                  <a:pt x="0" y="952910"/>
                </a:cubicBezTo>
                <a:cubicBezTo>
                  <a:pt x="0" y="426632"/>
                  <a:pt x="426632" y="0"/>
                  <a:pt x="9529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C9B96A-F752-426A-B3CD-4D23453E40E0}"/>
              </a:ext>
            </a:extLst>
          </p:cNvPr>
          <p:cNvSpPr>
            <a:spLocks noGrp="1"/>
          </p:cNvSpPr>
          <p:nvPr>
            <p:ph type="dt" sz="half" idx="211"/>
          </p:nvPr>
        </p:nvSpPr>
        <p:spPr/>
        <p:txBody>
          <a:bodyPr/>
          <a:lstStyle/>
          <a:p>
            <a:fld id="{7CDA6789-66FE-42BB-B23B-F2001F64DD54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37B82-37C0-4685-891E-0552C197A7C2}"/>
              </a:ext>
            </a:extLst>
          </p:cNvPr>
          <p:cNvSpPr>
            <a:spLocks noGrp="1"/>
          </p:cNvSpPr>
          <p:nvPr>
            <p:ph type="sldNum" sz="quarter" idx="212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75D5653-F815-495A-B794-54A9E1C4953F}"/>
              </a:ext>
            </a:extLst>
          </p:cNvPr>
          <p:cNvSpPr>
            <a:spLocks noGrp="1"/>
          </p:cNvSpPr>
          <p:nvPr>
            <p:ph type="pic" sz="quarter" idx="209" hasCustomPrompt="1"/>
          </p:nvPr>
        </p:nvSpPr>
        <p:spPr>
          <a:xfrm>
            <a:off x="3686630" y="2061252"/>
            <a:ext cx="2061028" cy="1799545"/>
          </a:xfrm>
          <a:custGeom>
            <a:avLst/>
            <a:gdLst>
              <a:gd name="connsiteX0" fmla="*/ 0 w 2061028"/>
              <a:gd name="connsiteY0" fmla="*/ 0 h 1799545"/>
              <a:gd name="connsiteX1" fmla="*/ 2061028 w 2061028"/>
              <a:gd name="connsiteY1" fmla="*/ 0 h 1799545"/>
              <a:gd name="connsiteX2" fmla="*/ 2061028 w 2061028"/>
              <a:gd name="connsiteY2" fmla="*/ 1799545 h 1799545"/>
              <a:gd name="connsiteX3" fmla="*/ 0 w 2061028"/>
              <a:gd name="connsiteY3" fmla="*/ 1799545 h 179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8" h="1799545">
                <a:moveTo>
                  <a:pt x="0" y="0"/>
                </a:moveTo>
                <a:lnTo>
                  <a:pt x="2061028" y="0"/>
                </a:lnTo>
                <a:lnTo>
                  <a:pt x="2061028" y="1799545"/>
                </a:lnTo>
                <a:lnTo>
                  <a:pt x="0" y="17995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153598-731E-428D-8606-27B7AA8DE1AF}"/>
              </a:ext>
            </a:extLst>
          </p:cNvPr>
          <p:cNvSpPr>
            <a:spLocks noGrp="1"/>
          </p:cNvSpPr>
          <p:nvPr>
            <p:ph type="pic" sz="quarter" idx="208" hasCustomPrompt="1"/>
          </p:nvPr>
        </p:nvSpPr>
        <p:spPr>
          <a:xfrm>
            <a:off x="928916" y="2061252"/>
            <a:ext cx="2061028" cy="1799545"/>
          </a:xfrm>
          <a:custGeom>
            <a:avLst/>
            <a:gdLst>
              <a:gd name="connsiteX0" fmla="*/ 0 w 2061028"/>
              <a:gd name="connsiteY0" fmla="*/ 0 h 1799545"/>
              <a:gd name="connsiteX1" fmla="*/ 2061028 w 2061028"/>
              <a:gd name="connsiteY1" fmla="*/ 0 h 1799545"/>
              <a:gd name="connsiteX2" fmla="*/ 2061028 w 2061028"/>
              <a:gd name="connsiteY2" fmla="*/ 1799545 h 1799545"/>
              <a:gd name="connsiteX3" fmla="*/ 0 w 2061028"/>
              <a:gd name="connsiteY3" fmla="*/ 1799545 h 179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8" h="1799545">
                <a:moveTo>
                  <a:pt x="0" y="0"/>
                </a:moveTo>
                <a:lnTo>
                  <a:pt x="2061028" y="0"/>
                </a:lnTo>
                <a:lnTo>
                  <a:pt x="2061028" y="1799545"/>
                </a:lnTo>
                <a:lnTo>
                  <a:pt x="0" y="17995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D3FB1FA-87EC-4788-BBD4-17BF4DA5DD10}"/>
              </a:ext>
            </a:extLst>
          </p:cNvPr>
          <p:cNvSpPr>
            <a:spLocks noGrp="1"/>
          </p:cNvSpPr>
          <p:nvPr>
            <p:ph type="pic" sz="quarter" idx="210" hasCustomPrompt="1"/>
          </p:nvPr>
        </p:nvSpPr>
        <p:spPr>
          <a:xfrm>
            <a:off x="6444344" y="2061252"/>
            <a:ext cx="2061028" cy="1799545"/>
          </a:xfrm>
          <a:custGeom>
            <a:avLst/>
            <a:gdLst>
              <a:gd name="connsiteX0" fmla="*/ 0 w 2061028"/>
              <a:gd name="connsiteY0" fmla="*/ 0 h 1799545"/>
              <a:gd name="connsiteX1" fmla="*/ 2061028 w 2061028"/>
              <a:gd name="connsiteY1" fmla="*/ 0 h 1799545"/>
              <a:gd name="connsiteX2" fmla="*/ 2061028 w 2061028"/>
              <a:gd name="connsiteY2" fmla="*/ 1799545 h 1799545"/>
              <a:gd name="connsiteX3" fmla="*/ 0 w 2061028"/>
              <a:gd name="connsiteY3" fmla="*/ 1799545 h 179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8" h="1799545">
                <a:moveTo>
                  <a:pt x="0" y="0"/>
                </a:moveTo>
                <a:lnTo>
                  <a:pt x="2061028" y="0"/>
                </a:lnTo>
                <a:lnTo>
                  <a:pt x="2061028" y="1799545"/>
                </a:lnTo>
                <a:lnTo>
                  <a:pt x="0" y="17995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D360371-E727-496C-8DF5-F545A72387A6}"/>
              </a:ext>
            </a:extLst>
          </p:cNvPr>
          <p:cNvSpPr>
            <a:spLocks noGrp="1"/>
          </p:cNvSpPr>
          <p:nvPr>
            <p:ph type="pic" sz="quarter" idx="211" hasCustomPrompt="1"/>
          </p:nvPr>
        </p:nvSpPr>
        <p:spPr>
          <a:xfrm>
            <a:off x="9202057" y="2061251"/>
            <a:ext cx="2061028" cy="1799545"/>
          </a:xfrm>
          <a:custGeom>
            <a:avLst/>
            <a:gdLst>
              <a:gd name="connsiteX0" fmla="*/ 0 w 2061028"/>
              <a:gd name="connsiteY0" fmla="*/ 0 h 1799545"/>
              <a:gd name="connsiteX1" fmla="*/ 2061028 w 2061028"/>
              <a:gd name="connsiteY1" fmla="*/ 0 h 1799545"/>
              <a:gd name="connsiteX2" fmla="*/ 2061028 w 2061028"/>
              <a:gd name="connsiteY2" fmla="*/ 1799545 h 1799545"/>
              <a:gd name="connsiteX3" fmla="*/ 0 w 2061028"/>
              <a:gd name="connsiteY3" fmla="*/ 1799545 h 179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8" h="1799545">
                <a:moveTo>
                  <a:pt x="0" y="0"/>
                </a:moveTo>
                <a:lnTo>
                  <a:pt x="2061028" y="0"/>
                </a:lnTo>
                <a:lnTo>
                  <a:pt x="2061028" y="1799545"/>
                </a:lnTo>
                <a:lnTo>
                  <a:pt x="0" y="17995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21C8B4-3821-4559-8BA7-85FD274BCB67}"/>
              </a:ext>
            </a:extLst>
          </p:cNvPr>
          <p:cNvSpPr>
            <a:spLocks noGrp="1"/>
          </p:cNvSpPr>
          <p:nvPr>
            <p:ph type="dt" sz="half" idx="212"/>
          </p:nvPr>
        </p:nvSpPr>
        <p:spPr/>
        <p:txBody>
          <a:bodyPr/>
          <a:lstStyle/>
          <a:p>
            <a:fld id="{251E5DB6-993B-40F3-9C25-44982B1CF812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6ABA07-576B-4518-A4C8-347CDA8D504E}"/>
              </a:ext>
            </a:extLst>
          </p:cNvPr>
          <p:cNvSpPr>
            <a:spLocks noGrp="1"/>
          </p:cNvSpPr>
          <p:nvPr>
            <p:ph type="sldNum" sz="quarter" idx="213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21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D412F5-5587-40D1-BFF9-69C04F6834E3}"/>
              </a:ext>
            </a:extLst>
          </p:cNvPr>
          <p:cNvSpPr>
            <a:spLocks noGrp="1"/>
          </p:cNvSpPr>
          <p:nvPr>
            <p:ph type="pic" sz="quarter" idx="210" hasCustomPrompt="1"/>
          </p:nvPr>
        </p:nvSpPr>
        <p:spPr>
          <a:xfrm>
            <a:off x="866316" y="1717504"/>
            <a:ext cx="3422992" cy="3422992"/>
          </a:xfrm>
          <a:custGeom>
            <a:avLst/>
            <a:gdLst>
              <a:gd name="connsiteX0" fmla="*/ 1711496 w 3422992"/>
              <a:gd name="connsiteY0" fmla="*/ 0 h 3422992"/>
              <a:gd name="connsiteX1" fmla="*/ 3422992 w 3422992"/>
              <a:gd name="connsiteY1" fmla="*/ 1711496 h 3422992"/>
              <a:gd name="connsiteX2" fmla="*/ 1711496 w 3422992"/>
              <a:gd name="connsiteY2" fmla="*/ 3422992 h 3422992"/>
              <a:gd name="connsiteX3" fmla="*/ 0 w 3422992"/>
              <a:gd name="connsiteY3" fmla="*/ 1711496 h 342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2992" h="3422992">
                <a:moveTo>
                  <a:pt x="1711496" y="0"/>
                </a:moveTo>
                <a:lnTo>
                  <a:pt x="3422992" y="1711496"/>
                </a:lnTo>
                <a:lnTo>
                  <a:pt x="1711496" y="3422992"/>
                </a:lnTo>
                <a:lnTo>
                  <a:pt x="0" y="171149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E52C58-1CF2-463D-8368-42A0C0ADB98F}"/>
              </a:ext>
            </a:extLst>
          </p:cNvPr>
          <p:cNvSpPr>
            <a:spLocks noGrp="1"/>
          </p:cNvSpPr>
          <p:nvPr>
            <p:ph type="dt" sz="half" idx="211"/>
          </p:nvPr>
        </p:nvSpPr>
        <p:spPr/>
        <p:txBody>
          <a:bodyPr/>
          <a:lstStyle/>
          <a:p>
            <a:fld id="{1D3C2988-747C-4A21-8A7B-722DA28EC8DD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50E8D0-269A-4248-BC0C-D637DD5A797D}"/>
              </a:ext>
            </a:extLst>
          </p:cNvPr>
          <p:cNvSpPr>
            <a:spLocks noGrp="1"/>
          </p:cNvSpPr>
          <p:nvPr>
            <p:ph type="sldNum" sz="quarter" idx="212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107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EC1B11-1D1D-4962-A7C9-2A5349BD50B3}"/>
              </a:ext>
            </a:extLst>
          </p:cNvPr>
          <p:cNvSpPr>
            <a:spLocks noGrp="1"/>
          </p:cNvSpPr>
          <p:nvPr>
            <p:ph type="pic" sz="quarter" idx="210" hasCustomPrompt="1"/>
          </p:nvPr>
        </p:nvSpPr>
        <p:spPr>
          <a:xfrm>
            <a:off x="4691270" y="904642"/>
            <a:ext cx="2801922" cy="2801922"/>
          </a:xfrm>
          <a:custGeom>
            <a:avLst/>
            <a:gdLst>
              <a:gd name="connsiteX0" fmla="*/ 1400961 w 2801922"/>
              <a:gd name="connsiteY0" fmla="*/ 0 h 2801922"/>
              <a:gd name="connsiteX1" fmla="*/ 2801922 w 2801922"/>
              <a:gd name="connsiteY1" fmla="*/ 1400961 h 2801922"/>
              <a:gd name="connsiteX2" fmla="*/ 1400961 w 2801922"/>
              <a:gd name="connsiteY2" fmla="*/ 2801922 h 2801922"/>
              <a:gd name="connsiteX3" fmla="*/ 0 w 2801922"/>
              <a:gd name="connsiteY3" fmla="*/ 1400961 h 280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1922" h="2801922">
                <a:moveTo>
                  <a:pt x="1400961" y="0"/>
                </a:moveTo>
                <a:lnTo>
                  <a:pt x="2801922" y="1400961"/>
                </a:lnTo>
                <a:lnTo>
                  <a:pt x="1400961" y="2801922"/>
                </a:lnTo>
                <a:lnTo>
                  <a:pt x="0" y="140096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0912656" y="6356349"/>
            <a:ext cx="438150" cy="311150"/>
          </a:xfrm>
          <a:prstGeom prst="rect">
            <a:avLst/>
          </a:prstGeom>
        </p:spPr>
        <p:txBody>
          <a:bodyPr/>
          <a:lstStyle/>
          <a:p>
            <a:fld id="{0FDCCA45-55DD-4B3F-8C12-CFB164C9A4F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F31B388-A95C-4292-8DA9-FEDE656BE762}"/>
              </a:ext>
            </a:extLst>
          </p:cNvPr>
          <p:cNvSpPr>
            <a:spLocks noGrp="1"/>
          </p:cNvSpPr>
          <p:nvPr>
            <p:ph type="ftr" sz="quarter" idx="211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Blockchain Based Order and Access Management | S. Liyanagama; K. Freise; S. Ahammed | Hochschule Darmstadt</a:t>
            </a:r>
          </a:p>
        </p:txBody>
      </p:sp>
    </p:spTree>
    <p:extLst>
      <p:ext uri="{BB962C8B-B14F-4D97-AF65-F5344CB8AC3E}">
        <p14:creationId xmlns:p14="http://schemas.microsoft.com/office/powerpoint/2010/main" val="1200004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E1DDDB-C716-41CE-A470-8FACB17B2DED}"/>
              </a:ext>
            </a:extLst>
          </p:cNvPr>
          <p:cNvSpPr>
            <a:spLocks noGrp="1"/>
          </p:cNvSpPr>
          <p:nvPr>
            <p:ph type="pic" sz="quarter" idx="210" hasCustomPrompt="1"/>
          </p:nvPr>
        </p:nvSpPr>
        <p:spPr>
          <a:xfrm>
            <a:off x="2846484" y="0"/>
            <a:ext cx="9345516" cy="6858000"/>
          </a:xfrm>
          <a:custGeom>
            <a:avLst/>
            <a:gdLst>
              <a:gd name="connsiteX0" fmla="*/ 9345516 w 9345516"/>
              <a:gd name="connsiteY0" fmla="*/ 2451541 h 6858000"/>
              <a:gd name="connsiteX1" fmla="*/ 9345516 w 9345516"/>
              <a:gd name="connsiteY1" fmla="*/ 3510787 h 6858000"/>
              <a:gd name="connsiteX2" fmla="*/ 8415636 w 9345516"/>
              <a:gd name="connsiteY2" fmla="*/ 5121387 h 6858000"/>
              <a:gd name="connsiteX3" fmla="*/ 7956969 w 9345516"/>
              <a:gd name="connsiteY3" fmla="*/ 4856575 h 6858000"/>
              <a:gd name="connsiteX4" fmla="*/ 5534373 w 9345516"/>
              <a:gd name="connsiteY4" fmla="*/ 1637811 h 6858000"/>
              <a:gd name="connsiteX5" fmla="*/ 5937365 w 9345516"/>
              <a:gd name="connsiteY5" fmla="*/ 1870478 h 6858000"/>
              <a:gd name="connsiteX6" fmla="*/ 3057818 w 9345516"/>
              <a:gd name="connsiteY6" fmla="*/ 6858000 h 6858000"/>
              <a:gd name="connsiteX7" fmla="*/ 2520495 w 9345516"/>
              <a:gd name="connsiteY7" fmla="*/ 6858000 h 6858000"/>
              <a:gd name="connsiteX8" fmla="*/ 9345516 w 9345516"/>
              <a:gd name="connsiteY8" fmla="*/ 1392280 h 6858000"/>
              <a:gd name="connsiteX9" fmla="*/ 9345516 w 9345516"/>
              <a:gd name="connsiteY9" fmla="*/ 2322948 h 6858000"/>
              <a:gd name="connsiteX10" fmla="*/ 7111976 w 9345516"/>
              <a:gd name="connsiteY10" fmla="*/ 6191553 h 6858000"/>
              <a:gd name="connsiteX11" fmla="*/ 6708985 w 9345516"/>
              <a:gd name="connsiteY11" fmla="*/ 5958886 h 6858000"/>
              <a:gd name="connsiteX12" fmla="*/ 7786979 w 9345516"/>
              <a:gd name="connsiteY12" fmla="*/ 913964 h 6858000"/>
              <a:gd name="connsiteX13" fmla="*/ 8189972 w 9345516"/>
              <a:gd name="connsiteY13" fmla="*/ 1146633 h 6858000"/>
              <a:gd name="connsiteX14" fmla="*/ 4892512 w 9345516"/>
              <a:gd name="connsiteY14" fmla="*/ 6858000 h 6858000"/>
              <a:gd name="connsiteX15" fmla="*/ 4355188 w 9345516"/>
              <a:gd name="connsiteY15" fmla="*/ 6858000 h 6858000"/>
              <a:gd name="connsiteX16" fmla="*/ 4962703 w 9345516"/>
              <a:gd name="connsiteY16" fmla="*/ 509453 h 6858000"/>
              <a:gd name="connsiteX17" fmla="*/ 5365695 w 9345516"/>
              <a:gd name="connsiteY17" fmla="*/ 742122 h 6858000"/>
              <a:gd name="connsiteX18" fmla="*/ 1834692 w 9345516"/>
              <a:gd name="connsiteY18" fmla="*/ 6858000 h 6858000"/>
              <a:gd name="connsiteX19" fmla="*/ 1297368 w 9345516"/>
              <a:gd name="connsiteY19" fmla="*/ 6858000 h 6858000"/>
              <a:gd name="connsiteX20" fmla="*/ 9345516 w 9345516"/>
              <a:gd name="connsiteY20" fmla="*/ 333019 h 6858000"/>
              <a:gd name="connsiteX21" fmla="*/ 9345516 w 9345516"/>
              <a:gd name="connsiteY21" fmla="*/ 1263692 h 6858000"/>
              <a:gd name="connsiteX22" fmla="*/ 6115641 w 9345516"/>
              <a:gd name="connsiteY22" fmla="*/ 6858000 h 6858000"/>
              <a:gd name="connsiteX23" fmla="*/ 5578317 w 9345516"/>
              <a:gd name="connsiteY23" fmla="*/ 6858000 h 6858000"/>
              <a:gd name="connsiteX24" fmla="*/ 8926221 w 9345516"/>
              <a:gd name="connsiteY24" fmla="*/ 0 h 6858000"/>
              <a:gd name="connsiteX25" fmla="*/ 9345516 w 9345516"/>
              <a:gd name="connsiteY25" fmla="*/ 0 h 6858000"/>
              <a:gd name="connsiteX26" fmla="*/ 9345516 w 9345516"/>
              <a:gd name="connsiteY26" fmla="*/ 204428 h 6858000"/>
              <a:gd name="connsiteX27" fmla="*/ 5971160 w 9345516"/>
              <a:gd name="connsiteY27" fmla="*/ 6048982 h 6858000"/>
              <a:gd name="connsiteX28" fmla="*/ 5568169 w 9345516"/>
              <a:gd name="connsiteY28" fmla="*/ 5816315 h 6858000"/>
              <a:gd name="connsiteX29" fmla="*/ 7703094 w 9345516"/>
              <a:gd name="connsiteY29" fmla="*/ 0 h 6858000"/>
              <a:gd name="connsiteX30" fmla="*/ 8240417 w 9345516"/>
              <a:gd name="connsiteY30" fmla="*/ 0 h 6858000"/>
              <a:gd name="connsiteX31" fmla="*/ 4280949 w 9345516"/>
              <a:gd name="connsiteY31" fmla="*/ 6858000 h 6858000"/>
              <a:gd name="connsiteX32" fmla="*/ 3743626 w 9345516"/>
              <a:gd name="connsiteY32" fmla="*/ 6858000 h 6858000"/>
              <a:gd name="connsiteX33" fmla="*/ 7091528 w 9345516"/>
              <a:gd name="connsiteY33" fmla="*/ 0 h 6858000"/>
              <a:gd name="connsiteX34" fmla="*/ 7628851 w 9345516"/>
              <a:gd name="connsiteY34" fmla="*/ 0 h 6858000"/>
              <a:gd name="connsiteX35" fmla="*/ 3721187 w 9345516"/>
              <a:gd name="connsiteY35" fmla="*/ 6768272 h 6858000"/>
              <a:gd name="connsiteX36" fmla="*/ 3318195 w 9345516"/>
              <a:gd name="connsiteY36" fmla="*/ 6535605 h 6858000"/>
              <a:gd name="connsiteX37" fmla="*/ 5868401 w 9345516"/>
              <a:gd name="connsiteY37" fmla="*/ 0 h 6858000"/>
              <a:gd name="connsiteX38" fmla="*/ 6405723 w 9345516"/>
              <a:gd name="connsiteY38" fmla="*/ 0 h 6858000"/>
              <a:gd name="connsiteX39" fmla="*/ 3555120 w 9345516"/>
              <a:gd name="connsiteY39" fmla="*/ 4937388 h 6858000"/>
              <a:gd name="connsiteX40" fmla="*/ 3152129 w 9345516"/>
              <a:gd name="connsiteY40" fmla="*/ 4704721 h 6858000"/>
              <a:gd name="connsiteX41" fmla="*/ 4645273 w 9345516"/>
              <a:gd name="connsiteY41" fmla="*/ 0 h 6858000"/>
              <a:gd name="connsiteX42" fmla="*/ 5182596 w 9345516"/>
              <a:gd name="connsiteY42" fmla="*/ 0 h 6858000"/>
              <a:gd name="connsiteX43" fmla="*/ 1723872 w 9345516"/>
              <a:gd name="connsiteY43" fmla="*/ 5990684 h 6858000"/>
              <a:gd name="connsiteX44" fmla="*/ 1320881 w 9345516"/>
              <a:gd name="connsiteY44" fmla="*/ 5758016 h 6858000"/>
              <a:gd name="connsiteX45" fmla="*/ 3959468 w 9345516"/>
              <a:gd name="connsiteY45" fmla="*/ 0 h 6858000"/>
              <a:gd name="connsiteX46" fmla="*/ 4571032 w 9345516"/>
              <a:gd name="connsiteY46" fmla="*/ 0 h 6858000"/>
              <a:gd name="connsiteX47" fmla="*/ 611564 w 9345516"/>
              <a:gd name="connsiteY47" fmla="*/ 6858000 h 6858000"/>
              <a:gd name="connsiteX48" fmla="*/ 0 w 9345516"/>
              <a:gd name="connsiteY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9345516" h="6858000">
                <a:moveTo>
                  <a:pt x="9345516" y="2451541"/>
                </a:moveTo>
                <a:lnTo>
                  <a:pt x="9345516" y="3510787"/>
                </a:lnTo>
                <a:lnTo>
                  <a:pt x="8415636" y="5121387"/>
                </a:lnTo>
                <a:lnTo>
                  <a:pt x="7956969" y="4856575"/>
                </a:lnTo>
                <a:close/>
                <a:moveTo>
                  <a:pt x="5534373" y="1637811"/>
                </a:moveTo>
                <a:lnTo>
                  <a:pt x="5937365" y="1870478"/>
                </a:lnTo>
                <a:lnTo>
                  <a:pt x="3057818" y="6858000"/>
                </a:lnTo>
                <a:lnTo>
                  <a:pt x="2520495" y="6858000"/>
                </a:lnTo>
                <a:close/>
                <a:moveTo>
                  <a:pt x="9345516" y="1392280"/>
                </a:moveTo>
                <a:lnTo>
                  <a:pt x="9345516" y="2322948"/>
                </a:lnTo>
                <a:lnTo>
                  <a:pt x="7111976" y="6191553"/>
                </a:lnTo>
                <a:lnTo>
                  <a:pt x="6708985" y="5958886"/>
                </a:lnTo>
                <a:close/>
                <a:moveTo>
                  <a:pt x="7786979" y="913964"/>
                </a:moveTo>
                <a:lnTo>
                  <a:pt x="8189972" y="1146633"/>
                </a:lnTo>
                <a:lnTo>
                  <a:pt x="4892512" y="6858000"/>
                </a:lnTo>
                <a:lnTo>
                  <a:pt x="4355188" y="6858000"/>
                </a:lnTo>
                <a:close/>
                <a:moveTo>
                  <a:pt x="4962703" y="509453"/>
                </a:moveTo>
                <a:lnTo>
                  <a:pt x="5365695" y="742122"/>
                </a:lnTo>
                <a:lnTo>
                  <a:pt x="1834692" y="6858000"/>
                </a:lnTo>
                <a:lnTo>
                  <a:pt x="1297368" y="6858000"/>
                </a:lnTo>
                <a:close/>
                <a:moveTo>
                  <a:pt x="9345516" y="333019"/>
                </a:moveTo>
                <a:lnTo>
                  <a:pt x="9345516" y="1263692"/>
                </a:lnTo>
                <a:lnTo>
                  <a:pt x="6115641" y="6858000"/>
                </a:lnTo>
                <a:lnTo>
                  <a:pt x="5578317" y="6858000"/>
                </a:lnTo>
                <a:close/>
                <a:moveTo>
                  <a:pt x="8926221" y="0"/>
                </a:moveTo>
                <a:lnTo>
                  <a:pt x="9345516" y="0"/>
                </a:lnTo>
                <a:lnTo>
                  <a:pt x="9345516" y="204428"/>
                </a:lnTo>
                <a:lnTo>
                  <a:pt x="5971160" y="6048982"/>
                </a:lnTo>
                <a:lnTo>
                  <a:pt x="5568169" y="5816315"/>
                </a:lnTo>
                <a:close/>
                <a:moveTo>
                  <a:pt x="7703094" y="0"/>
                </a:moveTo>
                <a:lnTo>
                  <a:pt x="8240417" y="0"/>
                </a:lnTo>
                <a:lnTo>
                  <a:pt x="4280949" y="6858000"/>
                </a:lnTo>
                <a:lnTo>
                  <a:pt x="3743626" y="6858000"/>
                </a:lnTo>
                <a:close/>
                <a:moveTo>
                  <a:pt x="7091528" y="0"/>
                </a:moveTo>
                <a:lnTo>
                  <a:pt x="7628851" y="0"/>
                </a:lnTo>
                <a:lnTo>
                  <a:pt x="3721187" y="6768272"/>
                </a:lnTo>
                <a:lnTo>
                  <a:pt x="3318195" y="6535605"/>
                </a:lnTo>
                <a:close/>
                <a:moveTo>
                  <a:pt x="5868401" y="0"/>
                </a:moveTo>
                <a:lnTo>
                  <a:pt x="6405723" y="0"/>
                </a:lnTo>
                <a:lnTo>
                  <a:pt x="3555120" y="4937388"/>
                </a:lnTo>
                <a:lnTo>
                  <a:pt x="3152129" y="4704721"/>
                </a:lnTo>
                <a:close/>
                <a:moveTo>
                  <a:pt x="4645273" y="0"/>
                </a:moveTo>
                <a:lnTo>
                  <a:pt x="5182596" y="0"/>
                </a:lnTo>
                <a:lnTo>
                  <a:pt x="1723872" y="5990684"/>
                </a:lnTo>
                <a:lnTo>
                  <a:pt x="1320881" y="5758016"/>
                </a:lnTo>
                <a:close/>
                <a:moveTo>
                  <a:pt x="3959468" y="0"/>
                </a:moveTo>
                <a:lnTo>
                  <a:pt x="4571032" y="0"/>
                </a:lnTo>
                <a:lnTo>
                  <a:pt x="61156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1389E4-CA76-4148-9FE2-4224858AFE8E}"/>
              </a:ext>
            </a:extLst>
          </p:cNvPr>
          <p:cNvSpPr>
            <a:spLocks noGrp="1"/>
          </p:cNvSpPr>
          <p:nvPr>
            <p:ph type="dt" sz="half" idx="211"/>
          </p:nvPr>
        </p:nvSpPr>
        <p:spPr/>
        <p:txBody>
          <a:bodyPr/>
          <a:lstStyle/>
          <a:p>
            <a:fld id="{28B28DD0-C31C-4665-8217-D8684365DAE6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6572A-7E1D-4901-8B38-29762FED4F81}"/>
              </a:ext>
            </a:extLst>
          </p:cNvPr>
          <p:cNvSpPr>
            <a:spLocks noGrp="1"/>
          </p:cNvSpPr>
          <p:nvPr>
            <p:ph type="sldNum" sz="quarter" idx="212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539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AA8CBD-4E38-4034-9663-2A87AFCE1E5D}"/>
              </a:ext>
            </a:extLst>
          </p:cNvPr>
          <p:cNvSpPr>
            <a:spLocks noGrp="1"/>
          </p:cNvSpPr>
          <p:nvPr>
            <p:ph type="pic" sz="quarter" idx="210" hasCustomPrompt="1"/>
          </p:nvPr>
        </p:nvSpPr>
        <p:spPr>
          <a:xfrm>
            <a:off x="1185235" y="2074653"/>
            <a:ext cx="2076596" cy="2426108"/>
          </a:xfrm>
          <a:custGeom>
            <a:avLst/>
            <a:gdLst>
              <a:gd name="connsiteX0" fmla="*/ 1040660 w 2076596"/>
              <a:gd name="connsiteY0" fmla="*/ 0 h 2426108"/>
              <a:gd name="connsiteX1" fmla="*/ 2076596 w 2076596"/>
              <a:gd name="connsiteY1" fmla="*/ 522692 h 2426108"/>
              <a:gd name="connsiteX2" fmla="*/ 2076596 w 2076596"/>
              <a:gd name="connsiteY2" fmla="*/ 1856185 h 2426108"/>
              <a:gd name="connsiteX3" fmla="*/ 1040660 w 2076596"/>
              <a:gd name="connsiteY3" fmla="*/ 2426108 h 2426108"/>
              <a:gd name="connsiteX4" fmla="*/ 0 w 2076596"/>
              <a:gd name="connsiteY4" fmla="*/ 1922309 h 2426108"/>
              <a:gd name="connsiteX5" fmla="*/ 0 w 2076596"/>
              <a:gd name="connsiteY5" fmla="*/ 540010 h 242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6596" h="2426108">
                <a:moveTo>
                  <a:pt x="1040660" y="0"/>
                </a:moveTo>
                <a:lnTo>
                  <a:pt x="2076596" y="522692"/>
                </a:lnTo>
                <a:lnTo>
                  <a:pt x="2076596" y="1856185"/>
                </a:lnTo>
                <a:lnTo>
                  <a:pt x="1040660" y="2426108"/>
                </a:lnTo>
                <a:lnTo>
                  <a:pt x="0" y="1922309"/>
                </a:lnTo>
                <a:lnTo>
                  <a:pt x="0" y="5400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E3D1FA-82BF-40F3-A616-AFBFEB9DF263}"/>
              </a:ext>
            </a:extLst>
          </p:cNvPr>
          <p:cNvSpPr>
            <a:spLocks noGrp="1"/>
          </p:cNvSpPr>
          <p:nvPr>
            <p:ph type="pic" sz="quarter" idx="208" hasCustomPrompt="1"/>
          </p:nvPr>
        </p:nvSpPr>
        <p:spPr>
          <a:xfrm>
            <a:off x="9090870" y="2074653"/>
            <a:ext cx="2076596" cy="2426108"/>
          </a:xfrm>
          <a:custGeom>
            <a:avLst/>
            <a:gdLst>
              <a:gd name="connsiteX0" fmla="*/ 1040660 w 2076596"/>
              <a:gd name="connsiteY0" fmla="*/ 0 h 2426108"/>
              <a:gd name="connsiteX1" fmla="*/ 2076596 w 2076596"/>
              <a:gd name="connsiteY1" fmla="*/ 522692 h 2426108"/>
              <a:gd name="connsiteX2" fmla="*/ 2076596 w 2076596"/>
              <a:gd name="connsiteY2" fmla="*/ 1856185 h 2426108"/>
              <a:gd name="connsiteX3" fmla="*/ 1040660 w 2076596"/>
              <a:gd name="connsiteY3" fmla="*/ 2426108 h 2426108"/>
              <a:gd name="connsiteX4" fmla="*/ 0 w 2076596"/>
              <a:gd name="connsiteY4" fmla="*/ 1922309 h 2426108"/>
              <a:gd name="connsiteX5" fmla="*/ 0 w 2076596"/>
              <a:gd name="connsiteY5" fmla="*/ 540010 h 242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6596" h="2426108">
                <a:moveTo>
                  <a:pt x="1040660" y="0"/>
                </a:moveTo>
                <a:lnTo>
                  <a:pt x="2076596" y="522692"/>
                </a:lnTo>
                <a:lnTo>
                  <a:pt x="2076596" y="1856185"/>
                </a:lnTo>
                <a:lnTo>
                  <a:pt x="1040660" y="2426108"/>
                </a:lnTo>
                <a:lnTo>
                  <a:pt x="0" y="1922309"/>
                </a:lnTo>
                <a:lnTo>
                  <a:pt x="0" y="5400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BEF2988-75BF-434A-952F-D7D09C7EA009}"/>
              </a:ext>
            </a:extLst>
          </p:cNvPr>
          <p:cNvSpPr>
            <a:spLocks noGrp="1"/>
          </p:cNvSpPr>
          <p:nvPr>
            <p:ph type="pic" sz="quarter" idx="209" hasCustomPrompt="1"/>
          </p:nvPr>
        </p:nvSpPr>
        <p:spPr>
          <a:xfrm>
            <a:off x="5218403" y="2074653"/>
            <a:ext cx="2076596" cy="2426108"/>
          </a:xfrm>
          <a:custGeom>
            <a:avLst/>
            <a:gdLst>
              <a:gd name="connsiteX0" fmla="*/ 1040660 w 2076596"/>
              <a:gd name="connsiteY0" fmla="*/ 0 h 2426108"/>
              <a:gd name="connsiteX1" fmla="*/ 2076596 w 2076596"/>
              <a:gd name="connsiteY1" fmla="*/ 522692 h 2426108"/>
              <a:gd name="connsiteX2" fmla="*/ 2076596 w 2076596"/>
              <a:gd name="connsiteY2" fmla="*/ 1856185 h 2426108"/>
              <a:gd name="connsiteX3" fmla="*/ 1040660 w 2076596"/>
              <a:gd name="connsiteY3" fmla="*/ 2426108 h 2426108"/>
              <a:gd name="connsiteX4" fmla="*/ 0 w 2076596"/>
              <a:gd name="connsiteY4" fmla="*/ 1922309 h 2426108"/>
              <a:gd name="connsiteX5" fmla="*/ 0 w 2076596"/>
              <a:gd name="connsiteY5" fmla="*/ 540010 h 242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6596" h="2426108">
                <a:moveTo>
                  <a:pt x="1040660" y="0"/>
                </a:moveTo>
                <a:lnTo>
                  <a:pt x="2076596" y="522692"/>
                </a:lnTo>
                <a:lnTo>
                  <a:pt x="2076596" y="1856185"/>
                </a:lnTo>
                <a:lnTo>
                  <a:pt x="1040660" y="2426108"/>
                </a:lnTo>
                <a:lnTo>
                  <a:pt x="0" y="1922309"/>
                </a:lnTo>
                <a:lnTo>
                  <a:pt x="0" y="5400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11BE83-803C-403B-B8A0-B891006D1463}"/>
              </a:ext>
            </a:extLst>
          </p:cNvPr>
          <p:cNvSpPr>
            <a:spLocks noGrp="1"/>
          </p:cNvSpPr>
          <p:nvPr>
            <p:ph type="dt" sz="half" idx="211"/>
          </p:nvPr>
        </p:nvSpPr>
        <p:spPr/>
        <p:txBody>
          <a:bodyPr/>
          <a:lstStyle/>
          <a:p>
            <a:fld id="{C9EAF196-E69A-4C8D-8DA1-C9680C5895D1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B06ABF-C577-42DE-B940-8648F6704324}"/>
              </a:ext>
            </a:extLst>
          </p:cNvPr>
          <p:cNvSpPr>
            <a:spLocks noGrp="1"/>
          </p:cNvSpPr>
          <p:nvPr>
            <p:ph type="sldNum" sz="quarter" idx="212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976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728ACA8-8702-46CD-9B43-941FE87BA9FF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5314950" y="3756046"/>
            <a:ext cx="3802546" cy="1709531"/>
          </a:xfrm>
          <a:custGeom>
            <a:avLst/>
            <a:gdLst>
              <a:gd name="connsiteX0" fmla="*/ 0 w 3802546"/>
              <a:gd name="connsiteY0" fmla="*/ 0 h 1709531"/>
              <a:gd name="connsiteX1" fmla="*/ 3802546 w 3802546"/>
              <a:gd name="connsiteY1" fmla="*/ 0 h 1709531"/>
              <a:gd name="connsiteX2" fmla="*/ 3802546 w 3802546"/>
              <a:gd name="connsiteY2" fmla="*/ 1709531 h 1709531"/>
              <a:gd name="connsiteX3" fmla="*/ 0 w 3802546"/>
              <a:gd name="connsiteY3" fmla="*/ 1709531 h 170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2546" h="1709531">
                <a:moveTo>
                  <a:pt x="0" y="0"/>
                </a:moveTo>
                <a:lnTo>
                  <a:pt x="3802546" y="0"/>
                </a:lnTo>
                <a:lnTo>
                  <a:pt x="3802546" y="1709531"/>
                </a:lnTo>
                <a:lnTo>
                  <a:pt x="0" y="17095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C6244A-B198-4AEF-A447-DE9068E958C5}"/>
              </a:ext>
            </a:extLst>
          </p:cNvPr>
          <p:cNvSpPr>
            <a:spLocks noGrp="1"/>
          </p:cNvSpPr>
          <p:nvPr>
            <p:ph type="pic" sz="quarter" idx="210" hasCustomPrompt="1"/>
          </p:nvPr>
        </p:nvSpPr>
        <p:spPr>
          <a:xfrm>
            <a:off x="0" y="1740681"/>
            <a:ext cx="4558748" cy="2015365"/>
          </a:xfrm>
          <a:custGeom>
            <a:avLst/>
            <a:gdLst>
              <a:gd name="connsiteX0" fmla="*/ 0 w 4558748"/>
              <a:gd name="connsiteY0" fmla="*/ 0 h 2015365"/>
              <a:gd name="connsiteX1" fmla="*/ 4558748 w 4558748"/>
              <a:gd name="connsiteY1" fmla="*/ 0 h 2015365"/>
              <a:gd name="connsiteX2" fmla="*/ 4558748 w 4558748"/>
              <a:gd name="connsiteY2" fmla="*/ 2015365 h 2015365"/>
              <a:gd name="connsiteX3" fmla="*/ 0 w 4558748"/>
              <a:gd name="connsiteY3" fmla="*/ 2015365 h 201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8748" h="2015365">
                <a:moveTo>
                  <a:pt x="0" y="0"/>
                </a:moveTo>
                <a:lnTo>
                  <a:pt x="4558748" y="0"/>
                </a:lnTo>
                <a:lnTo>
                  <a:pt x="4558748" y="2015365"/>
                </a:lnTo>
                <a:lnTo>
                  <a:pt x="0" y="20153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4BFBC5D-6589-4844-B2CF-A61CD1353ABA}"/>
              </a:ext>
            </a:extLst>
          </p:cNvPr>
          <p:cNvSpPr>
            <a:spLocks noGrp="1"/>
          </p:cNvSpPr>
          <p:nvPr>
            <p:ph type="pic" sz="quarter" idx="208" hasCustomPrompt="1"/>
          </p:nvPr>
        </p:nvSpPr>
        <p:spPr>
          <a:xfrm>
            <a:off x="9117496" y="1727429"/>
            <a:ext cx="3074504" cy="3738148"/>
          </a:xfrm>
          <a:custGeom>
            <a:avLst/>
            <a:gdLst>
              <a:gd name="connsiteX0" fmla="*/ 0 w 3074504"/>
              <a:gd name="connsiteY0" fmla="*/ 0 h 3738148"/>
              <a:gd name="connsiteX1" fmla="*/ 3074504 w 3074504"/>
              <a:gd name="connsiteY1" fmla="*/ 0 h 3738148"/>
              <a:gd name="connsiteX2" fmla="*/ 3074504 w 3074504"/>
              <a:gd name="connsiteY2" fmla="*/ 3738148 h 3738148"/>
              <a:gd name="connsiteX3" fmla="*/ 0 w 3074504"/>
              <a:gd name="connsiteY3" fmla="*/ 3738148 h 37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504" h="3738148">
                <a:moveTo>
                  <a:pt x="0" y="0"/>
                </a:moveTo>
                <a:lnTo>
                  <a:pt x="3074504" y="0"/>
                </a:lnTo>
                <a:lnTo>
                  <a:pt x="3074504" y="3738148"/>
                </a:lnTo>
                <a:lnTo>
                  <a:pt x="0" y="37381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81AB0AD-E4B6-475D-9C75-46A4447DE644}"/>
              </a:ext>
            </a:extLst>
          </p:cNvPr>
          <p:cNvSpPr>
            <a:spLocks noGrp="1"/>
          </p:cNvSpPr>
          <p:nvPr>
            <p:ph type="pic" sz="quarter" idx="209" hasCustomPrompt="1"/>
          </p:nvPr>
        </p:nvSpPr>
        <p:spPr>
          <a:xfrm>
            <a:off x="4558748" y="1740682"/>
            <a:ext cx="4558748" cy="2015365"/>
          </a:xfrm>
          <a:custGeom>
            <a:avLst/>
            <a:gdLst>
              <a:gd name="connsiteX0" fmla="*/ 0 w 4558748"/>
              <a:gd name="connsiteY0" fmla="*/ 0 h 2015365"/>
              <a:gd name="connsiteX1" fmla="*/ 4558748 w 4558748"/>
              <a:gd name="connsiteY1" fmla="*/ 0 h 2015365"/>
              <a:gd name="connsiteX2" fmla="*/ 4558748 w 4558748"/>
              <a:gd name="connsiteY2" fmla="*/ 2015365 h 2015365"/>
              <a:gd name="connsiteX3" fmla="*/ 0 w 4558748"/>
              <a:gd name="connsiteY3" fmla="*/ 2015365 h 201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8748" h="2015365">
                <a:moveTo>
                  <a:pt x="0" y="0"/>
                </a:moveTo>
                <a:lnTo>
                  <a:pt x="4558748" y="0"/>
                </a:lnTo>
                <a:lnTo>
                  <a:pt x="4558748" y="2015365"/>
                </a:lnTo>
                <a:lnTo>
                  <a:pt x="0" y="20153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90AD6B2-8FFD-4DFA-BB25-727C68247141}"/>
              </a:ext>
            </a:extLst>
          </p:cNvPr>
          <p:cNvSpPr>
            <a:spLocks noGrp="1"/>
          </p:cNvSpPr>
          <p:nvPr>
            <p:ph type="pic" sz="quarter" idx="211" hasCustomPrompt="1"/>
          </p:nvPr>
        </p:nvSpPr>
        <p:spPr>
          <a:xfrm>
            <a:off x="0" y="3756045"/>
            <a:ext cx="5314950" cy="1709531"/>
          </a:xfrm>
          <a:custGeom>
            <a:avLst/>
            <a:gdLst>
              <a:gd name="connsiteX0" fmla="*/ 0 w 5314950"/>
              <a:gd name="connsiteY0" fmla="*/ 0 h 1709531"/>
              <a:gd name="connsiteX1" fmla="*/ 5314950 w 5314950"/>
              <a:gd name="connsiteY1" fmla="*/ 0 h 1709531"/>
              <a:gd name="connsiteX2" fmla="*/ 5314950 w 5314950"/>
              <a:gd name="connsiteY2" fmla="*/ 1709531 h 1709531"/>
              <a:gd name="connsiteX3" fmla="*/ 0 w 5314950"/>
              <a:gd name="connsiteY3" fmla="*/ 1709531 h 170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709531">
                <a:moveTo>
                  <a:pt x="0" y="0"/>
                </a:moveTo>
                <a:lnTo>
                  <a:pt x="5314950" y="0"/>
                </a:lnTo>
                <a:lnTo>
                  <a:pt x="5314950" y="1709531"/>
                </a:lnTo>
                <a:lnTo>
                  <a:pt x="0" y="17095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EE869C-9156-4C12-85DC-89B24AFCF6CA}"/>
              </a:ext>
            </a:extLst>
          </p:cNvPr>
          <p:cNvSpPr>
            <a:spLocks noGrp="1"/>
          </p:cNvSpPr>
          <p:nvPr>
            <p:ph type="dt" sz="half" idx="213"/>
          </p:nvPr>
        </p:nvSpPr>
        <p:spPr/>
        <p:txBody>
          <a:bodyPr/>
          <a:lstStyle/>
          <a:p>
            <a:fld id="{68A34680-42ED-45FA-96EF-B22FC8F95CA6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80E572-CCDD-446F-874D-7EABCE5EB270}"/>
              </a:ext>
            </a:extLst>
          </p:cNvPr>
          <p:cNvSpPr>
            <a:spLocks noGrp="1"/>
          </p:cNvSpPr>
          <p:nvPr>
            <p:ph type="sldNum" sz="quarter" idx="214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006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6526AF3-DFD3-4FA3-A3C7-63200455F9D7}"/>
              </a:ext>
            </a:extLst>
          </p:cNvPr>
          <p:cNvSpPr>
            <a:spLocks noGrp="1"/>
          </p:cNvSpPr>
          <p:nvPr>
            <p:ph type="pic" sz="quarter" idx="215" hasCustomPrompt="1"/>
          </p:nvPr>
        </p:nvSpPr>
        <p:spPr>
          <a:xfrm>
            <a:off x="8280979" y="3286365"/>
            <a:ext cx="2038678" cy="3571635"/>
          </a:xfrm>
          <a:custGeom>
            <a:avLst/>
            <a:gdLst>
              <a:gd name="connsiteX0" fmla="*/ 0 w 2038678"/>
              <a:gd name="connsiteY0" fmla="*/ 0 h 3571635"/>
              <a:gd name="connsiteX1" fmla="*/ 2038678 w 2038678"/>
              <a:gd name="connsiteY1" fmla="*/ 0 h 3571635"/>
              <a:gd name="connsiteX2" fmla="*/ 2038678 w 2038678"/>
              <a:gd name="connsiteY2" fmla="*/ 3571635 h 3571635"/>
              <a:gd name="connsiteX3" fmla="*/ 0 w 2038678"/>
              <a:gd name="connsiteY3" fmla="*/ 3571635 h 357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678" h="3571635">
                <a:moveTo>
                  <a:pt x="0" y="0"/>
                </a:moveTo>
                <a:lnTo>
                  <a:pt x="2038678" y="0"/>
                </a:lnTo>
                <a:lnTo>
                  <a:pt x="2038678" y="3571635"/>
                </a:lnTo>
                <a:lnTo>
                  <a:pt x="0" y="357163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DE8625C-2331-4FD9-89A3-87AB6E970D80}"/>
              </a:ext>
            </a:extLst>
          </p:cNvPr>
          <p:cNvSpPr>
            <a:spLocks noGrp="1"/>
          </p:cNvSpPr>
          <p:nvPr>
            <p:ph type="pic" sz="quarter" idx="214" hasCustomPrompt="1"/>
          </p:nvPr>
        </p:nvSpPr>
        <p:spPr>
          <a:xfrm>
            <a:off x="10414580" y="1"/>
            <a:ext cx="1777421" cy="3193143"/>
          </a:xfrm>
          <a:custGeom>
            <a:avLst/>
            <a:gdLst>
              <a:gd name="connsiteX0" fmla="*/ 0 w 1777421"/>
              <a:gd name="connsiteY0" fmla="*/ 0 h 3193143"/>
              <a:gd name="connsiteX1" fmla="*/ 1777421 w 1777421"/>
              <a:gd name="connsiteY1" fmla="*/ 0 h 3193143"/>
              <a:gd name="connsiteX2" fmla="*/ 1777421 w 1777421"/>
              <a:gd name="connsiteY2" fmla="*/ 3193143 h 3193143"/>
              <a:gd name="connsiteX3" fmla="*/ 0 w 1777421"/>
              <a:gd name="connsiteY3" fmla="*/ 3193143 h 319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421" h="3193143">
                <a:moveTo>
                  <a:pt x="0" y="0"/>
                </a:moveTo>
                <a:lnTo>
                  <a:pt x="1777421" y="0"/>
                </a:lnTo>
                <a:lnTo>
                  <a:pt x="1777421" y="3193143"/>
                </a:lnTo>
                <a:lnTo>
                  <a:pt x="0" y="31931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D3D35AB-4AC2-40B3-9DBD-49751808CC8E}"/>
              </a:ext>
            </a:extLst>
          </p:cNvPr>
          <p:cNvSpPr>
            <a:spLocks noGrp="1"/>
          </p:cNvSpPr>
          <p:nvPr>
            <p:ph type="pic" sz="quarter" idx="213" hasCustomPrompt="1"/>
          </p:nvPr>
        </p:nvSpPr>
        <p:spPr>
          <a:xfrm>
            <a:off x="8280979" y="1"/>
            <a:ext cx="2038678" cy="3193143"/>
          </a:xfrm>
          <a:custGeom>
            <a:avLst/>
            <a:gdLst>
              <a:gd name="connsiteX0" fmla="*/ 0 w 2038678"/>
              <a:gd name="connsiteY0" fmla="*/ 0 h 3193143"/>
              <a:gd name="connsiteX1" fmla="*/ 2038678 w 2038678"/>
              <a:gd name="connsiteY1" fmla="*/ 0 h 3193143"/>
              <a:gd name="connsiteX2" fmla="*/ 2038678 w 2038678"/>
              <a:gd name="connsiteY2" fmla="*/ 3193143 h 3193143"/>
              <a:gd name="connsiteX3" fmla="*/ 0 w 2038678"/>
              <a:gd name="connsiteY3" fmla="*/ 3193143 h 319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678" h="3193143">
                <a:moveTo>
                  <a:pt x="0" y="0"/>
                </a:moveTo>
                <a:lnTo>
                  <a:pt x="2038678" y="0"/>
                </a:lnTo>
                <a:lnTo>
                  <a:pt x="2038678" y="3193143"/>
                </a:lnTo>
                <a:lnTo>
                  <a:pt x="0" y="31931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9460801-BF19-4FEB-8435-4101B2923206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4943419" y="0"/>
            <a:ext cx="3242638" cy="6858000"/>
          </a:xfrm>
          <a:custGeom>
            <a:avLst/>
            <a:gdLst>
              <a:gd name="connsiteX0" fmla="*/ 0 w 3242638"/>
              <a:gd name="connsiteY0" fmla="*/ 0 h 6858000"/>
              <a:gd name="connsiteX1" fmla="*/ 3242638 w 3242638"/>
              <a:gd name="connsiteY1" fmla="*/ 0 h 6858000"/>
              <a:gd name="connsiteX2" fmla="*/ 3242638 w 3242638"/>
              <a:gd name="connsiteY2" fmla="*/ 6858000 h 6858000"/>
              <a:gd name="connsiteX3" fmla="*/ 0 w 32426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638" h="6858000">
                <a:moveTo>
                  <a:pt x="0" y="0"/>
                </a:moveTo>
                <a:lnTo>
                  <a:pt x="3242638" y="0"/>
                </a:lnTo>
                <a:lnTo>
                  <a:pt x="32426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6E6DA5D-C6E7-4C26-BEF6-AAF6C1704FB8}"/>
              </a:ext>
            </a:extLst>
          </p:cNvPr>
          <p:cNvSpPr>
            <a:spLocks noGrp="1"/>
          </p:cNvSpPr>
          <p:nvPr>
            <p:ph type="pic" sz="quarter" idx="208" hasCustomPrompt="1"/>
          </p:nvPr>
        </p:nvSpPr>
        <p:spPr>
          <a:xfrm>
            <a:off x="10414580" y="5152572"/>
            <a:ext cx="1777421" cy="1705429"/>
          </a:xfrm>
          <a:custGeom>
            <a:avLst/>
            <a:gdLst>
              <a:gd name="connsiteX0" fmla="*/ 0 w 1777421"/>
              <a:gd name="connsiteY0" fmla="*/ 0 h 1705429"/>
              <a:gd name="connsiteX1" fmla="*/ 1777421 w 1777421"/>
              <a:gd name="connsiteY1" fmla="*/ 0 h 1705429"/>
              <a:gd name="connsiteX2" fmla="*/ 1777421 w 1777421"/>
              <a:gd name="connsiteY2" fmla="*/ 1705429 h 1705429"/>
              <a:gd name="connsiteX3" fmla="*/ 0 w 1777421"/>
              <a:gd name="connsiteY3" fmla="*/ 1705429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421" h="1705429">
                <a:moveTo>
                  <a:pt x="0" y="0"/>
                </a:moveTo>
                <a:lnTo>
                  <a:pt x="1777421" y="0"/>
                </a:lnTo>
                <a:lnTo>
                  <a:pt x="1777421" y="1705429"/>
                </a:lnTo>
                <a:lnTo>
                  <a:pt x="0" y="17054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9855551-A1B6-4901-B36C-2AF3A8017559}"/>
              </a:ext>
            </a:extLst>
          </p:cNvPr>
          <p:cNvSpPr>
            <a:spLocks noGrp="1"/>
          </p:cNvSpPr>
          <p:nvPr>
            <p:ph type="pic" sz="quarter" idx="216" hasCustomPrompt="1"/>
          </p:nvPr>
        </p:nvSpPr>
        <p:spPr>
          <a:xfrm>
            <a:off x="10414580" y="3286366"/>
            <a:ext cx="1777421" cy="1753054"/>
          </a:xfrm>
          <a:custGeom>
            <a:avLst/>
            <a:gdLst>
              <a:gd name="connsiteX0" fmla="*/ 0 w 1777421"/>
              <a:gd name="connsiteY0" fmla="*/ 0 h 1753054"/>
              <a:gd name="connsiteX1" fmla="*/ 1777421 w 1777421"/>
              <a:gd name="connsiteY1" fmla="*/ 0 h 1753054"/>
              <a:gd name="connsiteX2" fmla="*/ 1777421 w 1777421"/>
              <a:gd name="connsiteY2" fmla="*/ 1753054 h 1753054"/>
              <a:gd name="connsiteX3" fmla="*/ 0 w 1777421"/>
              <a:gd name="connsiteY3" fmla="*/ 1753054 h 175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421" h="1753054">
                <a:moveTo>
                  <a:pt x="0" y="0"/>
                </a:moveTo>
                <a:lnTo>
                  <a:pt x="1777421" y="0"/>
                </a:lnTo>
                <a:lnTo>
                  <a:pt x="1777421" y="1753054"/>
                </a:lnTo>
                <a:lnTo>
                  <a:pt x="0" y="17530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202C67-A4C6-4AB1-80E2-D3FF30DD5424}"/>
              </a:ext>
            </a:extLst>
          </p:cNvPr>
          <p:cNvSpPr>
            <a:spLocks noGrp="1"/>
          </p:cNvSpPr>
          <p:nvPr>
            <p:ph type="dt" sz="half" idx="217"/>
          </p:nvPr>
        </p:nvSpPr>
        <p:spPr/>
        <p:txBody>
          <a:bodyPr/>
          <a:lstStyle/>
          <a:p>
            <a:fld id="{E8A4740C-6A0C-496C-97D9-3F6AEA918594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A279C2-C331-44EA-9D06-5BB625F8AE5E}"/>
              </a:ext>
            </a:extLst>
          </p:cNvPr>
          <p:cNvSpPr>
            <a:spLocks noGrp="1"/>
          </p:cNvSpPr>
          <p:nvPr>
            <p:ph type="sldNum" sz="quarter" idx="218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165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46A2A9E-DEF0-474E-A2AD-3901FDB5896E}"/>
              </a:ext>
            </a:extLst>
          </p:cNvPr>
          <p:cNvSpPr>
            <a:spLocks noGrp="1"/>
          </p:cNvSpPr>
          <p:nvPr>
            <p:ph type="pic" sz="quarter" idx="216" hasCustomPrompt="1"/>
          </p:nvPr>
        </p:nvSpPr>
        <p:spPr>
          <a:xfrm>
            <a:off x="9024285" y="1757027"/>
            <a:ext cx="2723986" cy="4654773"/>
          </a:xfrm>
          <a:custGeom>
            <a:avLst/>
            <a:gdLst>
              <a:gd name="connsiteX0" fmla="*/ 0 w 2723986"/>
              <a:gd name="connsiteY0" fmla="*/ 0 h 4654773"/>
              <a:gd name="connsiteX1" fmla="*/ 2723986 w 2723986"/>
              <a:gd name="connsiteY1" fmla="*/ 0 h 4654773"/>
              <a:gd name="connsiteX2" fmla="*/ 2723986 w 2723986"/>
              <a:gd name="connsiteY2" fmla="*/ 4654773 h 4654773"/>
              <a:gd name="connsiteX3" fmla="*/ 0 w 2723986"/>
              <a:gd name="connsiteY3" fmla="*/ 4654773 h 465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986" h="4654773">
                <a:moveTo>
                  <a:pt x="0" y="0"/>
                </a:moveTo>
                <a:lnTo>
                  <a:pt x="2723986" y="0"/>
                </a:lnTo>
                <a:lnTo>
                  <a:pt x="2723986" y="4654773"/>
                </a:lnTo>
                <a:lnTo>
                  <a:pt x="0" y="46547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44B7292-CF16-42DE-8EB1-9AF742ACE37C}"/>
              </a:ext>
            </a:extLst>
          </p:cNvPr>
          <p:cNvSpPr>
            <a:spLocks noGrp="1"/>
          </p:cNvSpPr>
          <p:nvPr>
            <p:ph type="pic" sz="quarter" idx="215" hasCustomPrompt="1"/>
          </p:nvPr>
        </p:nvSpPr>
        <p:spPr>
          <a:xfrm>
            <a:off x="6164100" y="3273650"/>
            <a:ext cx="2723986" cy="3119437"/>
          </a:xfrm>
          <a:custGeom>
            <a:avLst/>
            <a:gdLst>
              <a:gd name="connsiteX0" fmla="*/ 0 w 2723986"/>
              <a:gd name="connsiteY0" fmla="*/ 0 h 3119437"/>
              <a:gd name="connsiteX1" fmla="*/ 2723986 w 2723986"/>
              <a:gd name="connsiteY1" fmla="*/ 0 h 3119437"/>
              <a:gd name="connsiteX2" fmla="*/ 2723986 w 2723986"/>
              <a:gd name="connsiteY2" fmla="*/ 3119437 h 3119437"/>
              <a:gd name="connsiteX3" fmla="*/ 0 w 2723986"/>
              <a:gd name="connsiteY3" fmla="*/ 3119437 h 311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986" h="3119437">
                <a:moveTo>
                  <a:pt x="0" y="0"/>
                </a:moveTo>
                <a:lnTo>
                  <a:pt x="2723986" y="0"/>
                </a:lnTo>
                <a:lnTo>
                  <a:pt x="2723986" y="3119437"/>
                </a:lnTo>
                <a:lnTo>
                  <a:pt x="0" y="31194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CBCDD81-58EE-4EB2-B887-1BAB3B2EB2FA}"/>
              </a:ext>
            </a:extLst>
          </p:cNvPr>
          <p:cNvSpPr>
            <a:spLocks noGrp="1"/>
          </p:cNvSpPr>
          <p:nvPr>
            <p:ph type="pic" sz="quarter" idx="214" hasCustomPrompt="1"/>
          </p:nvPr>
        </p:nvSpPr>
        <p:spPr>
          <a:xfrm>
            <a:off x="6164100" y="1738313"/>
            <a:ext cx="2723986" cy="1400174"/>
          </a:xfrm>
          <a:custGeom>
            <a:avLst/>
            <a:gdLst>
              <a:gd name="connsiteX0" fmla="*/ 0 w 2723986"/>
              <a:gd name="connsiteY0" fmla="*/ 0 h 1400174"/>
              <a:gd name="connsiteX1" fmla="*/ 2723986 w 2723986"/>
              <a:gd name="connsiteY1" fmla="*/ 0 h 1400174"/>
              <a:gd name="connsiteX2" fmla="*/ 2723986 w 2723986"/>
              <a:gd name="connsiteY2" fmla="*/ 1400174 h 1400174"/>
              <a:gd name="connsiteX3" fmla="*/ 0 w 2723986"/>
              <a:gd name="connsiteY3" fmla="*/ 1400174 h 140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986" h="1400174">
                <a:moveTo>
                  <a:pt x="0" y="0"/>
                </a:moveTo>
                <a:lnTo>
                  <a:pt x="2723986" y="0"/>
                </a:lnTo>
                <a:lnTo>
                  <a:pt x="2723986" y="1400174"/>
                </a:lnTo>
                <a:lnTo>
                  <a:pt x="0" y="14001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CF3EBF6-407F-4B38-B098-82D4D53CC502}"/>
              </a:ext>
            </a:extLst>
          </p:cNvPr>
          <p:cNvSpPr>
            <a:spLocks noGrp="1"/>
          </p:cNvSpPr>
          <p:nvPr>
            <p:ph type="pic" sz="quarter" idx="213" hasCustomPrompt="1"/>
          </p:nvPr>
        </p:nvSpPr>
        <p:spPr>
          <a:xfrm>
            <a:off x="3303914" y="1738315"/>
            <a:ext cx="2723986" cy="4638672"/>
          </a:xfrm>
          <a:custGeom>
            <a:avLst/>
            <a:gdLst>
              <a:gd name="connsiteX0" fmla="*/ 0 w 2723986"/>
              <a:gd name="connsiteY0" fmla="*/ 0 h 4638672"/>
              <a:gd name="connsiteX1" fmla="*/ 2723986 w 2723986"/>
              <a:gd name="connsiteY1" fmla="*/ 0 h 4638672"/>
              <a:gd name="connsiteX2" fmla="*/ 2723986 w 2723986"/>
              <a:gd name="connsiteY2" fmla="*/ 4638672 h 4638672"/>
              <a:gd name="connsiteX3" fmla="*/ 0 w 2723986"/>
              <a:gd name="connsiteY3" fmla="*/ 4638672 h 463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986" h="4638672">
                <a:moveTo>
                  <a:pt x="0" y="0"/>
                </a:moveTo>
                <a:lnTo>
                  <a:pt x="2723986" y="0"/>
                </a:lnTo>
                <a:lnTo>
                  <a:pt x="2723986" y="4638672"/>
                </a:lnTo>
                <a:lnTo>
                  <a:pt x="0" y="46386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62436EB-314E-48F8-A65F-D924ACDD4701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443729" y="1722215"/>
            <a:ext cx="2723986" cy="4654773"/>
          </a:xfrm>
          <a:custGeom>
            <a:avLst/>
            <a:gdLst>
              <a:gd name="connsiteX0" fmla="*/ 0 w 2723986"/>
              <a:gd name="connsiteY0" fmla="*/ 0 h 4654773"/>
              <a:gd name="connsiteX1" fmla="*/ 2723986 w 2723986"/>
              <a:gd name="connsiteY1" fmla="*/ 0 h 4654773"/>
              <a:gd name="connsiteX2" fmla="*/ 2723986 w 2723986"/>
              <a:gd name="connsiteY2" fmla="*/ 4654773 h 4654773"/>
              <a:gd name="connsiteX3" fmla="*/ 0 w 2723986"/>
              <a:gd name="connsiteY3" fmla="*/ 4654773 h 465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986" h="4654773">
                <a:moveTo>
                  <a:pt x="0" y="0"/>
                </a:moveTo>
                <a:lnTo>
                  <a:pt x="2723986" y="0"/>
                </a:lnTo>
                <a:lnTo>
                  <a:pt x="2723986" y="4654773"/>
                </a:lnTo>
                <a:lnTo>
                  <a:pt x="0" y="46547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F54EE-29E1-477B-8E14-E24225996F07}"/>
              </a:ext>
            </a:extLst>
          </p:cNvPr>
          <p:cNvSpPr>
            <a:spLocks noGrp="1"/>
          </p:cNvSpPr>
          <p:nvPr>
            <p:ph type="dt" sz="half" idx="217"/>
          </p:nvPr>
        </p:nvSpPr>
        <p:spPr/>
        <p:txBody>
          <a:bodyPr/>
          <a:lstStyle/>
          <a:p>
            <a:fld id="{7F0EAEE2-B697-4996-9AB6-B2AC608AD820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23501-9190-4848-810B-BF5AAAD3E347}"/>
              </a:ext>
            </a:extLst>
          </p:cNvPr>
          <p:cNvSpPr>
            <a:spLocks noGrp="1"/>
          </p:cNvSpPr>
          <p:nvPr>
            <p:ph type="sldNum" sz="quarter" idx="218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0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9" y="1125993"/>
            <a:ext cx="9316462" cy="24424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27688" y="446088"/>
            <a:ext cx="9316462" cy="67990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29492B30-1994-43F4-A648-8CE64E1B40F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027688" y="1536318"/>
            <a:ext cx="10754735" cy="4335620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8" name="Foliennummernplatzhalter 3">
            <a:extLst>
              <a:ext uri="{FF2B5EF4-FFF2-40B4-BE49-F238E27FC236}">
                <a16:creationId xmlns:a16="http://schemas.microsoft.com/office/drawing/2014/main" id="{68286C5A-8378-4F4A-A4BA-8C18B1B9F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39223" y="62206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fld id="{4181FC29-5A6F-4AB9-B843-13504DA37C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Datumsplatzhalter 6">
            <a:extLst>
              <a:ext uri="{FF2B5EF4-FFF2-40B4-BE49-F238E27FC236}">
                <a16:creationId xmlns:a16="http://schemas.microsoft.com/office/drawing/2014/main" id="{4150692D-FDC3-4BF4-88CA-F709AA0D3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9366" y="6220690"/>
            <a:ext cx="2743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fld id="{0AA6A56A-66E0-4B3A-8C58-C43BFA9D9142}" type="datetime4">
              <a:rPr lang="de-DE" smtClean="0"/>
              <a:t>10. Juli 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050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02E701-07A7-4A11-BC02-74B13ABB65ED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464141" y="1766433"/>
            <a:ext cx="11263721" cy="2022472"/>
          </a:xfrm>
          <a:custGeom>
            <a:avLst/>
            <a:gdLst>
              <a:gd name="connsiteX0" fmla="*/ 0 w 11263721"/>
              <a:gd name="connsiteY0" fmla="*/ 0 h 2022472"/>
              <a:gd name="connsiteX1" fmla="*/ 11263721 w 11263721"/>
              <a:gd name="connsiteY1" fmla="*/ 0 h 2022472"/>
              <a:gd name="connsiteX2" fmla="*/ 11263721 w 11263721"/>
              <a:gd name="connsiteY2" fmla="*/ 2022472 h 2022472"/>
              <a:gd name="connsiteX3" fmla="*/ 0 w 11263721"/>
              <a:gd name="connsiteY3" fmla="*/ 2022472 h 202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3721" h="2022472">
                <a:moveTo>
                  <a:pt x="0" y="0"/>
                </a:moveTo>
                <a:lnTo>
                  <a:pt x="11263721" y="0"/>
                </a:lnTo>
                <a:lnTo>
                  <a:pt x="11263721" y="2022472"/>
                </a:lnTo>
                <a:lnTo>
                  <a:pt x="0" y="20224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48C6AD-5B79-48B5-9DBF-18E7FBA2F592}"/>
              </a:ext>
            </a:extLst>
          </p:cNvPr>
          <p:cNvSpPr>
            <a:spLocks noGrp="1"/>
          </p:cNvSpPr>
          <p:nvPr>
            <p:ph type="dt" sz="half" idx="213"/>
          </p:nvPr>
        </p:nvSpPr>
        <p:spPr/>
        <p:txBody>
          <a:bodyPr/>
          <a:lstStyle/>
          <a:p>
            <a:fld id="{62546B1B-AA55-4C9B-887A-18EFA05E72DC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D6578-70DB-4CF6-86B9-E49A61ACB2E2}"/>
              </a:ext>
            </a:extLst>
          </p:cNvPr>
          <p:cNvSpPr>
            <a:spLocks noGrp="1"/>
          </p:cNvSpPr>
          <p:nvPr>
            <p:ph type="sldNum" sz="quarter" idx="214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582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7F9610B-55E4-4255-90E7-FD1C3CCF59D4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6014376" y="3085334"/>
            <a:ext cx="5433277" cy="3276916"/>
          </a:xfrm>
          <a:custGeom>
            <a:avLst/>
            <a:gdLst>
              <a:gd name="connsiteX0" fmla="*/ 0 w 5433277"/>
              <a:gd name="connsiteY0" fmla="*/ 0 h 3276916"/>
              <a:gd name="connsiteX1" fmla="*/ 5433277 w 5433277"/>
              <a:gd name="connsiteY1" fmla="*/ 0 h 3276916"/>
              <a:gd name="connsiteX2" fmla="*/ 5433277 w 5433277"/>
              <a:gd name="connsiteY2" fmla="*/ 3276916 h 3276916"/>
              <a:gd name="connsiteX3" fmla="*/ 0 w 5433277"/>
              <a:gd name="connsiteY3" fmla="*/ 3276916 h 327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3277" h="3276916">
                <a:moveTo>
                  <a:pt x="0" y="0"/>
                </a:moveTo>
                <a:lnTo>
                  <a:pt x="5433277" y="0"/>
                </a:lnTo>
                <a:lnTo>
                  <a:pt x="5433277" y="3276916"/>
                </a:lnTo>
                <a:lnTo>
                  <a:pt x="0" y="327691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C7D30B-A9AB-4DC1-89F0-ECC1AEFB8053}"/>
              </a:ext>
            </a:extLst>
          </p:cNvPr>
          <p:cNvSpPr>
            <a:spLocks noGrp="1"/>
          </p:cNvSpPr>
          <p:nvPr>
            <p:ph type="dt" sz="half" idx="213"/>
          </p:nvPr>
        </p:nvSpPr>
        <p:spPr/>
        <p:txBody>
          <a:bodyPr/>
          <a:lstStyle/>
          <a:p>
            <a:fld id="{8059DF19-E6CD-413D-B802-0D01F0F2F9A6}" type="datetime4">
              <a:rPr lang="de-DE" smtClean="0"/>
              <a:t>10. Juli 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4AB40-4841-45E6-BE5F-0D600DE634EC}"/>
              </a:ext>
            </a:extLst>
          </p:cNvPr>
          <p:cNvSpPr>
            <a:spLocks noGrp="1"/>
          </p:cNvSpPr>
          <p:nvPr>
            <p:ph type="sldNum" sz="quarter" idx="214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222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77A14EE-8166-4E61-AE9B-90EFDB08CA47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7439223" y="4180473"/>
            <a:ext cx="3829109" cy="1504121"/>
          </a:xfrm>
          <a:custGeom>
            <a:avLst/>
            <a:gdLst>
              <a:gd name="connsiteX0" fmla="*/ 0 w 3829109"/>
              <a:gd name="connsiteY0" fmla="*/ 0 h 1504121"/>
              <a:gd name="connsiteX1" fmla="*/ 3829109 w 3829109"/>
              <a:gd name="connsiteY1" fmla="*/ 0 h 1504121"/>
              <a:gd name="connsiteX2" fmla="*/ 3829109 w 3829109"/>
              <a:gd name="connsiteY2" fmla="*/ 1504121 h 1504121"/>
              <a:gd name="connsiteX3" fmla="*/ 0 w 3829109"/>
              <a:gd name="connsiteY3" fmla="*/ 1504121 h 150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9109" h="1504121">
                <a:moveTo>
                  <a:pt x="0" y="0"/>
                </a:moveTo>
                <a:lnTo>
                  <a:pt x="3829109" y="0"/>
                </a:lnTo>
                <a:lnTo>
                  <a:pt x="3829109" y="1504121"/>
                </a:lnTo>
                <a:lnTo>
                  <a:pt x="0" y="15041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5957BC-B53A-4F37-82E2-2FFA9285EBD8}"/>
              </a:ext>
            </a:extLst>
          </p:cNvPr>
          <p:cNvSpPr>
            <a:spLocks noGrp="1"/>
          </p:cNvSpPr>
          <p:nvPr>
            <p:ph type="dt" sz="half" idx="213"/>
          </p:nvPr>
        </p:nvSpPr>
        <p:spPr/>
        <p:txBody>
          <a:bodyPr/>
          <a:lstStyle/>
          <a:p>
            <a:fld id="{FD6C0267-61AC-4BEC-B42A-4CAC221261AF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56551-05AB-4710-84D7-4923DD7D03D3}"/>
              </a:ext>
            </a:extLst>
          </p:cNvPr>
          <p:cNvSpPr>
            <a:spLocks noGrp="1"/>
          </p:cNvSpPr>
          <p:nvPr>
            <p:ph type="sldNum" sz="quarter" idx="214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844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D8AA8FC-68F1-4EED-9202-7165A9AC87B7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3520726" y="2436255"/>
            <a:ext cx="4838522" cy="3527958"/>
          </a:xfrm>
          <a:custGeom>
            <a:avLst/>
            <a:gdLst>
              <a:gd name="connsiteX0" fmla="*/ 224 w 4838522"/>
              <a:gd name="connsiteY0" fmla="*/ 0 h 3527958"/>
              <a:gd name="connsiteX1" fmla="*/ 8288 w 4838522"/>
              <a:gd name="connsiteY1" fmla="*/ 0 h 3527958"/>
              <a:gd name="connsiteX2" fmla="*/ 194661 w 4838522"/>
              <a:gd name="connsiteY2" fmla="*/ 0 h 3527958"/>
              <a:gd name="connsiteX3" fmla="*/ 582863 w 4838522"/>
              <a:gd name="connsiteY3" fmla="*/ 0 h 3527958"/>
              <a:gd name="connsiteX4" fmla="*/ 1114428 w 4838522"/>
              <a:gd name="connsiteY4" fmla="*/ 0 h 3527958"/>
              <a:gd name="connsiteX5" fmla="*/ 1730668 w 4838522"/>
              <a:gd name="connsiteY5" fmla="*/ 0 h 3527958"/>
              <a:gd name="connsiteX6" fmla="*/ 2372892 w 4838522"/>
              <a:gd name="connsiteY6" fmla="*/ 0 h 3527958"/>
              <a:gd name="connsiteX7" fmla="*/ 2982411 w 4838522"/>
              <a:gd name="connsiteY7" fmla="*/ 0 h 3527958"/>
              <a:gd name="connsiteX8" fmla="*/ 3500536 w 4838522"/>
              <a:gd name="connsiteY8" fmla="*/ 0 h 3527958"/>
              <a:gd name="connsiteX9" fmla="*/ 3868578 w 4838522"/>
              <a:gd name="connsiteY9" fmla="*/ 0 h 3527958"/>
              <a:gd name="connsiteX10" fmla="*/ 4027846 w 4838522"/>
              <a:gd name="connsiteY10" fmla="*/ 0 h 3527958"/>
              <a:gd name="connsiteX11" fmla="*/ 4351310 w 4838522"/>
              <a:gd name="connsiteY11" fmla="*/ 163 h 3527958"/>
              <a:gd name="connsiteX12" fmla="*/ 4830234 w 4838522"/>
              <a:gd name="connsiteY12" fmla="*/ 163 h 3527958"/>
              <a:gd name="connsiteX13" fmla="*/ 4830458 w 4838522"/>
              <a:gd name="connsiteY13" fmla="*/ 347569 h 3527958"/>
              <a:gd name="connsiteX14" fmla="*/ 4830682 w 4838522"/>
              <a:gd name="connsiteY14" fmla="*/ 805877 h 3527958"/>
              <a:gd name="connsiteX15" fmla="*/ 4831578 w 4838522"/>
              <a:gd name="connsiteY15" fmla="*/ 1237889 h 3527958"/>
              <a:gd name="connsiteX16" fmla="*/ 4832922 w 4838522"/>
              <a:gd name="connsiteY16" fmla="*/ 1662224 h 3527958"/>
              <a:gd name="connsiteX17" fmla="*/ 4834042 w 4838522"/>
              <a:gd name="connsiteY17" fmla="*/ 2088029 h 3527958"/>
              <a:gd name="connsiteX18" fmla="*/ 4835610 w 4838522"/>
              <a:gd name="connsiteY18" fmla="*/ 2513180 h 3527958"/>
              <a:gd name="connsiteX19" fmla="*/ 4836954 w 4838522"/>
              <a:gd name="connsiteY19" fmla="*/ 2948622 h 3527958"/>
              <a:gd name="connsiteX20" fmla="*/ 4838074 w 4838522"/>
              <a:gd name="connsiteY20" fmla="*/ 3366913 h 3527958"/>
              <a:gd name="connsiteX21" fmla="*/ 4838522 w 4838522"/>
              <a:gd name="connsiteY21" fmla="*/ 3527958 h 3527958"/>
              <a:gd name="connsiteX22" fmla="*/ 0 w 4838522"/>
              <a:gd name="connsiteY22" fmla="*/ 3527958 h 3527958"/>
              <a:gd name="connsiteX23" fmla="*/ 0 w 4838522"/>
              <a:gd name="connsiteY23" fmla="*/ 3509992 h 3527958"/>
              <a:gd name="connsiteX24" fmla="*/ 0 w 4838522"/>
              <a:gd name="connsiteY24" fmla="*/ 3070467 h 3527958"/>
              <a:gd name="connsiteX25" fmla="*/ 0 w 4838522"/>
              <a:gd name="connsiteY25" fmla="*/ 2460587 h 3527958"/>
              <a:gd name="connsiteX26" fmla="*/ 224 w 4838522"/>
              <a:gd name="connsiteY26" fmla="*/ 2138988 h 3527958"/>
              <a:gd name="connsiteX27" fmla="*/ 224 w 4838522"/>
              <a:gd name="connsiteY27" fmla="*/ 1921104 h 3527958"/>
              <a:gd name="connsiteX28" fmla="*/ 224 w 4838522"/>
              <a:gd name="connsiteY28" fmla="*/ 1398934 h 3527958"/>
              <a:gd name="connsiteX29" fmla="*/ 224 w 4838522"/>
              <a:gd name="connsiteY29" fmla="*/ 763248 h 3527958"/>
              <a:gd name="connsiteX30" fmla="*/ 224 w 4838522"/>
              <a:gd name="connsiteY30" fmla="*/ 226214 h 3527958"/>
              <a:gd name="connsiteX31" fmla="*/ 224 w 4838522"/>
              <a:gd name="connsiteY31" fmla="*/ 0 h 352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838522" h="3527958">
                <a:moveTo>
                  <a:pt x="224" y="0"/>
                </a:moveTo>
                <a:cubicBezTo>
                  <a:pt x="2912" y="0"/>
                  <a:pt x="5601" y="0"/>
                  <a:pt x="8288" y="0"/>
                </a:cubicBezTo>
                <a:cubicBezTo>
                  <a:pt x="70338" y="0"/>
                  <a:pt x="132612" y="0"/>
                  <a:pt x="194661" y="0"/>
                </a:cubicBezTo>
                <a:cubicBezTo>
                  <a:pt x="323912" y="0"/>
                  <a:pt x="453388" y="0"/>
                  <a:pt x="582863" y="0"/>
                </a:cubicBezTo>
                <a:cubicBezTo>
                  <a:pt x="760051" y="0"/>
                  <a:pt x="937240" y="0"/>
                  <a:pt x="1114428" y="0"/>
                </a:cubicBezTo>
                <a:cubicBezTo>
                  <a:pt x="1319841" y="0"/>
                  <a:pt x="1525255" y="0"/>
                  <a:pt x="1730668" y="0"/>
                </a:cubicBezTo>
                <a:cubicBezTo>
                  <a:pt x="1944817" y="0"/>
                  <a:pt x="2158967" y="0"/>
                  <a:pt x="2372892" y="0"/>
                </a:cubicBezTo>
                <a:cubicBezTo>
                  <a:pt x="2576065" y="0"/>
                  <a:pt x="2779238" y="0"/>
                  <a:pt x="2982411" y="0"/>
                </a:cubicBezTo>
                <a:cubicBezTo>
                  <a:pt x="3155120" y="0"/>
                  <a:pt x="3327828" y="0"/>
                  <a:pt x="3500536" y="0"/>
                </a:cubicBezTo>
                <a:cubicBezTo>
                  <a:pt x="3623291" y="0"/>
                  <a:pt x="3745823" y="0"/>
                  <a:pt x="3868578" y="0"/>
                </a:cubicBezTo>
                <a:cubicBezTo>
                  <a:pt x="3921667" y="0"/>
                  <a:pt x="3974756" y="0"/>
                  <a:pt x="4027846" y="0"/>
                </a:cubicBezTo>
                <a:cubicBezTo>
                  <a:pt x="4135592" y="0"/>
                  <a:pt x="4243339" y="163"/>
                  <a:pt x="4351310" y="163"/>
                </a:cubicBezTo>
                <a:cubicBezTo>
                  <a:pt x="4510802" y="163"/>
                  <a:pt x="4670518" y="163"/>
                  <a:pt x="4830234" y="163"/>
                </a:cubicBezTo>
                <a:cubicBezTo>
                  <a:pt x="4830234" y="115965"/>
                  <a:pt x="4830458" y="231767"/>
                  <a:pt x="4830458" y="347569"/>
                </a:cubicBezTo>
                <a:cubicBezTo>
                  <a:pt x="4830458" y="500284"/>
                  <a:pt x="4830682" y="653162"/>
                  <a:pt x="4830682" y="805877"/>
                </a:cubicBezTo>
                <a:cubicBezTo>
                  <a:pt x="4830682" y="949936"/>
                  <a:pt x="4831354" y="1093830"/>
                  <a:pt x="4831578" y="1237889"/>
                </a:cubicBezTo>
                <a:cubicBezTo>
                  <a:pt x="4832026" y="1379334"/>
                  <a:pt x="4832474" y="1520779"/>
                  <a:pt x="4832922" y="1662224"/>
                </a:cubicBezTo>
                <a:cubicBezTo>
                  <a:pt x="4833146" y="1804159"/>
                  <a:pt x="4833818" y="1946094"/>
                  <a:pt x="4834042" y="2088029"/>
                </a:cubicBezTo>
                <a:cubicBezTo>
                  <a:pt x="4834490" y="2229800"/>
                  <a:pt x="4834714" y="2371572"/>
                  <a:pt x="4835610" y="2513180"/>
                </a:cubicBezTo>
                <a:cubicBezTo>
                  <a:pt x="4836282" y="2658382"/>
                  <a:pt x="4836506" y="2803420"/>
                  <a:pt x="4836954" y="2948622"/>
                </a:cubicBezTo>
                <a:cubicBezTo>
                  <a:pt x="4837178" y="3088107"/>
                  <a:pt x="4837850" y="3227428"/>
                  <a:pt x="4838074" y="3366913"/>
                </a:cubicBezTo>
                <a:cubicBezTo>
                  <a:pt x="4838298" y="3420486"/>
                  <a:pt x="4838298" y="3474222"/>
                  <a:pt x="4838522" y="3527958"/>
                </a:cubicBezTo>
                <a:lnTo>
                  <a:pt x="0" y="3527958"/>
                </a:lnTo>
                <a:cubicBezTo>
                  <a:pt x="0" y="3521915"/>
                  <a:pt x="0" y="3516035"/>
                  <a:pt x="0" y="3509992"/>
                </a:cubicBezTo>
                <a:cubicBezTo>
                  <a:pt x="0" y="3363483"/>
                  <a:pt x="0" y="3216975"/>
                  <a:pt x="0" y="3070467"/>
                </a:cubicBezTo>
                <a:cubicBezTo>
                  <a:pt x="0" y="2867119"/>
                  <a:pt x="0" y="2663772"/>
                  <a:pt x="0" y="2460587"/>
                </a:cubicBezTo>
                <a:cubicBezTo>
                  <a:pt x="0" y="2353279"/>
                  <a:pt x="0" y="2246133"/>
                  <a:pt x="224" y="2138988"/>
                </a:cubicBezTo>
                <a:cubicBezTo>
                  <a:pt x="448" y="2066306"/>
                  <a:pt x="224" y="1993623"/>
                  <a:pt x="224" y="1921104"/>
                </a:cubicBezTo>
                <a:cubicBezTo>
                  <a:pt x="224" y="1746993"/>
                  <a:pt x="224" y="1572881"/>
                  <a:pt x="224" y="1398934"/>
                </a:cubicBezTo>
                <a:cubicBezTo>
                  <a:pt x="224" y="1186929"/>
                  <a:pt x="224" y="975089"/>
                  <a:pt x="224" y="763248"/>
                </a:cubicBezTo>
                <a:cubicBezTo>
                  <a:pt x="224" y="584237"/>
                  <a:pt x="224" y="405225"/>
                  <a:pt x="224" y="226214"/>
                </a:cubicBezTo>
                <a:cubicBezTo>
                  <a:pt x="224" y="150755"/>
                  <a:pt x="224" y="75459"/>
                  <a:pt x="2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E9FF89-66F3-4478-8BF9-907F09970400}"/>
              </a:ext>
            </a:extLst>
          </p:cNvPr>
          <p:cNvSpPr>
            <a:spLocks noGrp="1"/>
          </p:cNvSpPr>
          <p:nvPr>
            <p:ph type="dt" sz="half" idx="213"/>
          </p:nvPr>
        </p:nvSpPr>
        <p:spPr/>
        <p:txBody>
          <a:bodyPr/>
          <a:lstStyle/>
          <a:p>
            <a:fld id="{1241F50D-4C6C-4E63-98EB-C643F32A4A25}" type="datetime4">
              <a:rPr lang="de-DE" smtClean="0"/>
              <a:t>10. Juli 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F3002E-3604-425E-9001-16EC067D6677}"/>
              </a:ext>
            </a:extLst>
          </p:cNvPr>
          <p:cNvSpPr>
            <a:spLocks noGrp="1"/>
          </p:cNvSpPr>
          <p:nvPr>
            <p:ph type="sldNum" sz="quarter" idx="214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970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EFD8818-699A-4EE6-8DA1-FDA0A602F1C9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1130250" y="2220350"/>
            <a:ext cx="6531429" cy="3557028"/>
          </a:xfrm>
          <a:custGeom>
            <a:avLst/>
            <a:gdLst>
              <a:gd name="connsiteX0" fmla="*/ 0 w 6531429"/>
              <a:gd name="connsiteY0" fmla="*/ 0 h 3557028"/>
              <a:gd name="connsiteX1" fmla="*/ 6531429 w 6531429"/>
              <a:gd name="connsiteY1" fmla="*/ 0 h 3557028"/>
              <a:gd name="connsiteX2" fmla="*/ 6531429 w 6531429"/>
              <a:gd name="connsiteY2" fmla="*/ 3557028 h 3557028"/>
              <a:gd name="connsiteX3" fmla="*/ 0 w 6531429"/>
              <a:gd name="connsiteY3" fmla="*/ 3557028 h 355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1429" h="3557028">
                <a:moveTo>
                  <a:pt x="0" y="0"/>
                </a:moveTo>
                <a:lnTo>
                  <a:pt x="6531429" y="0"/>
                </a:lnTo>
                <a:lnTo>
                  <a:pt x="6531429" y="3557028"/>
                </a:lnTo>
                <a:lnTo>
                  <a:pt x="0" y="35570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847065-4691-44A2-83CE-385202D739F9}"/>
              </a:ext>
            </a:extLst>
          </p:cNvPr>
          <p:cNvSpPr>
            <a:spLocks noGrp="1"/>
          </p:cNvSpPr>
          <p:nvPr>
            <p:ph type="dt" sz="half" idx="213"/>
          </p:nvPr>
        </p:nvSpPr>
        <p:spPr/>
        <p:txBody>
          <a:bodyPr/>
          <a:lstStyle/>
          <a:p>
            <a:fld id="{154261B4-AEF4-4C62-8486-1FEBF23F640F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9E355C-4221-4713-BCE5-02BB2C6C33C7}"/>
              </a:ext>
            </a:extLst>
          </p:cNvPr>
          <p:cNvSpPr>
            <a:spLocks noGrp="1"/>
          </p:cNvSpPr>
          <p:nvPr>
            <p:ph type="sldNum" sz="quarter" idx="214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193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E4DB57-24DB-4DB8-8910-5AF9D883C51D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1043462" y="975625"/>
            <a:ext cx="5022574" cy="5022574"/>
          </a:xfrm>
          <a:custGeom>
            <a:avLst/>
            <a:gdLst>
              <a:gd name="connsiteX0" fmla="*/ 2511287 w 5022574"/>
              <a:gd name="connsiteY0" fmla="*/ 0 h 5022574"/>
              <a:gd name="connsiteX1" fmla="*/ 5022574 w 5022574"/>
              <a:gd name="connsiteY1" fmla="*/ 2511287 h 5022574"/>
              <a:gd name="connsiteX2" fmla="*/ 2511287 w 5022574"/>
              <a:gd name="connsiteY2" fmla="*/ 5022574 h 5022574"/>
              <a:gd name="connsiteX3" fmla="*/ 0 w 5022574"/>
              <a:gd name="connsiteY3" fmla="*/ 2511287 h 5022574"/>
              <a:gd name="connsiteX4" fmla="*/ 2511287 w 5022574"/>
              <a:gd name="connsiteY4" fmla="*/ 0 h 502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2574" h="5022574">
                <a:moveTo>
                  <a:pt x="2511287" y="0"/>
                </a:moveTo>
                <a:cubicBezTo>
                  <a:pt x="3898233" y="0"/>
                  <a:pt x="5022574" y="1124341"/>
                  <a:pt x="5022574" y="2511287"/>
                </a:cubicBezTo>
                <a:cubicBezTo>
                  <a:pt x="5022574" y="3898233"/>
                  <a:pt x="3898233" y="5022574"/>
                  <a:pt x="2511287" y="5022574"/>
                </a:cubicBezTo>
                <a:cubicBezTo>
                  <a:pt x="1124341" y="5022574"/>
                  <a:pt x="0" y="3898233"/>
                  <a:pt x="0" y="2511287"/>
                </a:cubicBezTo>
                <a:cubicBezTo>
                  <a:pt x="0" y="1124341"/>
                  <a:pt x="1124341" y="0"/>
                  <a:pt x="251128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79B821-BE40-4FB8-A0B2-FA72BD236F49}"/>
              </a:ext>
            </a:extLst>
          </p:cNvPr>
          <p:cNvSpPr>
            <a:spLocks noGrp="1"/>
          </p:cNvSpPr>
          <p:nvPr>
            <p:ph type="dt" sz="half" idx="213"/>
          </p:nvPr>
        </p:nvSpPr>
        <p:spPr/>
        <p:txBody>
          <a:bodyPr/>
          <a:lstStyle/>
          <a:p>
            <a:fld id="{CC32C888-7D1E-40D8-85A4-DA3B4FF3C9FF}" type="datetime4">
              <a:rPr lang="de-DE" smtClean="0"/>
              <a:t>10. Juli 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91E83A-76C7-4AA9-B213-4AD5F2CEA293}"/>
              </a:ext>
            </a:extLst>
          </p:cNvPr>
          <p:cNvSpPr>
            <a:spLocks noGrp="1"/>
          </p:cNvSpPr>
          <p:nvPr>
            <p:ph type="sldNum" sz="quarter" idx="214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806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CEB5-46C9-4205-AFB6-F8D16758D610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653594" y="1951038"/>
            <a:ext cx="4513492" cy="4270254"/>
          </a:xfrm>
          <a:custGeom>
            <a:avLst/>
            <a:gdLst>
              <a:gd name="connsiteX0" fmla="*/ 0 w 4513492"/>
              <a:gd name="connsiteY0" fmla="*/ 0 h 4270254"/>
              <a:gd name="connsiteX1" fmla="*/ 4513492 w 4513492"/>
              <a:gd name="connsiteY1" fmla="*/ 0 h 4270254"/>
              <a:gd name="connsiteX2" fmla="*/ 4513492 w 4513492"/>
              <a:gd name="connsiteY2" fmla="*/ 4270254 h 4270254"/>
              <a:gd name="connsiteX3" fmla="*/ 0 w 4513492"/>
              <a:gd name="connsiteY3" fmla="*/ 4270254 h 427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3492" h="4270254">
                <a:moveTo>
                  <a:pt x="0" y="0"/>
                </a:moveTo>
                <a:lnTo>
                  <a:pt x="4513492" y="0"/>
                </a:lnTo>
                <a:lnTo>
                  <a:pt x="4513492" y="4270254"/>
                </a:lnTo>
                <a:lnTo>
                  <a:pt x="0" y="42702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A9DA2F4-FDB1-47D8-A45E-29F0B259730E}"/>
              </a:ext>
            </a:extLst>
          </p:cNvPr>
          <p:cNvSpPr>
            <a:spLocks noGrp="1"/>
          </p:cNvSpPr>
          <p:nvPr>
            <p:ph type="pic" sz="quarter" idx="213" hasCustomPrompt="1"/>
          </p:nvPr>
        </p:nvSpPr>
        <p:spPr>
          <a:xfrm>
            <a:off x="5601742" y="3184753"/>
            <a:ext cx="5702799" cy="2204582"/>
          </a:xfrm>
          <a:custGeom>
            <a:avLst/>
            <a:gdLst>
              <a:gd name="connsiteX0" fmla="*/ 0 w 5702799"/>
              <a:gd name="connsiteY0" fmla="*/ 0 h 2204582"/>
              <a:gd name="connsiteX1" fmla="*/ 5702799 w 5702799"/>
              <a:gd name="connsiteY1" fmla="*/ 0 h 2204582"/>
              <a:gd name="connsiteX2" fmla="*/ 5702799 w 5702799"/>
              <a:gd name="connsiteY2" fmla="*/ 2204582 h 2204582"/>
              <a:gd name="connsiteX3" fmla="*/ 0 w 5702799"/>
              <a:gd name="connsiteY3" fmla="*/ 2204582 h 220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799" h="2204582">
                <a:moveTo>
                  <a:pt x="0" y="0"/>
                </a:moveTo>
                <a:lnTo>
                  <a:pt x="5702799" y="0"/>
                </a:lnTo>
                <a:lnTo>
                  <a:pt x="5702799" y="2204582"/>
                </a:lnTo>
                <a:lnTo>
                  <a:pt x="0" y="220458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129425-99D9-48A5-AD4A-902382D51644}"/>
              </a:ext>
            </a:extLst>
          </p:cNvPr>
          <p:cNvSpPr>
            <a:spLocks noGrp="1"/>
          </p:cNvSpPr>
          <p:nvPr>
            <p:ph type="dt" sz="half" idx="214"/>
          </p:nvPr>
        </p:nvSpPr>
        <p:spPr/>
        <p:txBody>
          <a:bodyPr/>
          <a:lstStyle/>
          <a:p>
            <a:fld id="{92927DB4-5A2C-4CE1-814E-E3C24F3E3DAA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B313D-7F8B-406E-851E-C8681DFB8560}"/>
              </a:ext>
            </a:extLst>
          </p:cNvPr>
          <p:cNvSpPr>
            <a:spLocks noGrp="1"/>
          </p:cNvSpPr>
          <p:nvPr>
            <p:ph type="sldNum" sz="quarter" idx="215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1798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D530305-FE6B-411C-AF3A-6FEACE176AAC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1" y="3933372"/>
            <a:ext cx="3715657" cy="2924629"/>
          </a:xfrm>
          <a:custGeom>
            <a:avLst/>
            <a:gdLst>
              <a:gd name="connsiteX0" fmla="*/ 0 w 3715657"/>
              <a:gd name="connsiteY0" fmla="*/ 0 h 2924629"/>
              <a:gd name="connsiteX1" fmla="*/ 3715657 w 3715657"/>
              <a:gd name="connsiteY1" fmla="*/ 0 h 2924629"/>
              <a:gd name="connsiteX2" fmla="*/ 3715657 w 3715657"/>
              <a:gd name="connsiteY2" fmla="*/ 2924629 h 2924629"/>
              <a:gd name="connsiteX3" fmla="*/ 0 w 3715657"/>
              <a:gd name="connsiteY3" fmla="*/ 2924629 h 292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5657" h="2924629">
                <a:moveTo>
                  <a:pt x="0" y="0"/>
                </a:moveTo>
                <a:lnTo>
                  <a:pt x="3715657" y="0"/>
                </a:lnTo>
                <a:lnTo>
                  <a:pt x="3715657" y="2924629"/>
                </a:lnTo>
                <a:lnTo>
                  <a:pt x="0" y="29246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0A1EAF6-88F6-4DD0-8525-353ADFF7E9E7}"/>
              </a:ext>
            </a:extLst>
          </p:cNvPr>
          <p:cNvSpPr>
            <a:spLocks noGrp="1"/>
          </p:cNvSpPr>
          <p:nvPr>
            <p:ph type="pic" sz="quarter" idx="213" hasCustomPrompt="1"/>
          </p:nvPr>
        </p:nvSpPr>
        <p:spPr>
          <a:xfrm>
            <a:off x="3715657" y="2033588"/>
            <a:ext cx="8476343" cy="2741612"/>
          </a:xfrm>
          <a:custGeom>
            <a:avLst/>
            <a:gdLst>
              <a:gd name="connsiteX0" fmla="*/ 0 w 8476343"/>
              <a:gd name="connsiteY0" fmla="*/ 0 h 2741612"/>
              <a:gd name="connsiteX1" fmla="*/ 8476343 w 8476343"/>
              <a:gd name="connsiteY1" fmla="*/ 0 h 2741612"/>
              <a:gd name="connsiteX2" fmla="*/ 8476343 w 8476343"/>
              <a:gd name="connsiteY2" fmla="*/ 2741612 h 2741612"/>
              <a:gd name="connsiteX3" fmla="*/ 0 w 8476343"/>
              <a:gd name="connsiteY3" fmla="*/ 2741612 h 274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76343" h="2741612">
                <a:moveTo>
                  <a:pt x="0" y="0"/>
                </a:moveTo>
                <a:lnTo>
                  <a:pt x="8476343" y="0"/>
                </a:lnTo>
                <a:lnTo>
                  <a:pt x="8476343" y="2741612"/>
                </a:lnTo>
                <a:lnTo>
                  <a:pt x="0" y="27416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A29854-0169-49A2-946B-2E42A349D16C}"/>
              </a:ext>
            </a:extLst>
          </p:cNvPr>
          <p:cNvSpPr>
            <a:spLocks noGrp="1"/>
          </p:cNvSpPr>
          <p:nvPr>
            <p:ph type="dt" sz="half" idx="214"/>
          </p:nvPr>
        </p:nvSpPr>
        <p:spPr/>
        <p:txBody>
          <a:bodyPr/>
          <a:lstStyle/>
          <a:p>
            <a:fld id="{E218E598-D131-4213-A78C-E2029E299CB0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6BE99-820D-43D1-AF2B-EA1E0A632E87}"/>
              </a:ext>
            </a:extLst>
          </p:cNvPr>
          <p:cNvSpPr>
            <a:spLocks noGrp="1"/>
          </p:cNvSpPr>
          <p:nvPr>
            <p:ph type="sldNum" sz="quarter" idx="215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18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951A71-738A-4BE7-8AE3-494F0B723AF5}"/>
              </a:ext>
            </a:extLst>
          </p:cNvPr>
          <p:cNvSpPr>
            <a:spLocks noGrp="1"/>
          </p:cNvSpPr>
          <p:nvPr>
            <p:ph type="pic" sz="quarter" idx="213" hasCustomPrompt="1"/>
          </p:nvPr>
        </p:nvSpPr>
        <p:spPr>
          <a:xfrm>
            <a:off x="1538515" y="2191658"/>
            <a:ext cx="9114971" cy="2543514"/>
          </a:xfrm>
          <a:custGeom>
            <a:avLst/>
            <a:gdLst>
              <a:gd name="connsiteX0" fmla="*/ 0 w 9114971"/>
              <a:gd name="connsiteY0" fmla="*/ 0 h 2543514"/>
              <a:gd name="connsiteX1" fmla="*/ 9114971 w 9114971"/>
              <a:gd name="connsiteY1" fmla="*/ 0 h 2543514"/>
              <a:gd name="connsiteX2" fmla="*/ 9114971 w 9114971"/>
              <a:gd name="connsiteY2" fmla="*/ 2543514 h 2543514"/>
              <a:gd name="connsiteX3" fmla="*/ 0 w 9114971"/>
              <a:gd name="connsiteY3" fmla="*/ 2543514 h 2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4971" h="2543514">
                <a:moveTo>
                  <a:pt x="0" y="0"/>
                </a:moveTo>
                <a:lnTo>
                  <a:pt x="9114971" y="0"/>
                </a:lnTo>
                <a:lnTo>
                  <a:pt x="9114971" y="2543514"/>
                </a:lnTo>
                <a:lnTo>
                  <a:pt x="0" y="25435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ABDD39-6E1F-47D6-8018-CEEB28F184AD}"/>
              </a:ext>
            </a:extLst>
          </p:cNvPr>
          <p:cNvSpPr>
            <a:spLocks noGrp="1"/>
          </p:cNvSpPr>
          <p:nvPr>
            <p:ph type="dt" sz="half" idx="214"/>
          </p:nvPr>
        </p:nvSpPr>
        <p:spPr/>
        <p:txBody>
          <a:bodyPr/>
          <a:lstStyle/>
          <a:p>
            <a:fld id="{E1149281-CE5D-40E2-B6CE-94AD3EE6899B}" type="datetime4">
              <a:rPr lang="de-DE" smtClean="0"/>
              <a:t>10. Juli 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82FC1-1823-4789-A659-3321DFFC4984}"/>
              </a:ext>
            </a:extLst>
          </p:cNvPr>
          <p:cNvSpPr>
            <a:spLocks noGrp="1"/>
          </p:cNvSpPr>
          <p:nvPr>
            <p:ph type="sldNum" sz="quarter" idx="215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6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8772" y="1134613"/>
            <a:ext cx="9639703" cy="244244"/>
          </a:xfrm>
          <a:prstGeom prst="rect">
            <a:avLst/>
          </a:prstGeom>
        </p:spPr>
        <p:txBody>
          <a:bodyPr/>
          <a:lstStyle>
            <a:lvl1pPr>
              <a:defRPr lang="en-US" dirty="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pPr lvl="0" algn="l"/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18772" y="481238"/>
            <a:ext cx="9639703" cy="653376"/>
          </a:xfrm>
          <a:prstGeom prst="rect">
            <a:avLst/>
          </a:prstGeom>
        </p:spPr>
        <p:txBody>
          <a:bodyPr anchor="b"/>
          <a:lstStyle>
            <a:lvl1pPr algn="l">
              <a:defRPr lang="en-US" dirty="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8772" y="1490437"/>
            <a:ext cx="10763651" cy="458651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Foliennummernplatzhalter 3">
            <a:extLst>
              <a:ext uri="{FF2B5EF4-FFF2-40B4-BE49-F238E27FC236}">
                <a16:creationId xmlns:a16="http://schemas.microsoft.com/office/drawing/2014/main" id="{B6CEB13C-D305-4A22-8A0C-C7DFA789C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39223" y="62206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fld id="{4181FC29-5A6F-4AB9-B843-13504DA37C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Datumsplatzhalter 6">
            <a:extLst>
              <a:ext uri="{FF2B5EF4-FFF2-40B4-BE49-F238E27FC236}">
                <a16:creationId xmlns:a16="http://schemas.microsoft.com/office/drawing/2014/main" id="{723A6EF2-666E-4184-A169-CE08581CA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9366" y="6220690"/>
            <a:ext cx="2743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fld id="{47682754-E2D0-4B70-82E5-F6F91D694057}" type="datetime4">
              <a:rPr lang="de-DE" smtClean="0"/>
              <a:t>10. Juli 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006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134613"/>
            <a:ext cx="9658350" cy="244244"/>
          </a:xfrm>
          <a:prstGeom prst="rect">
            <a:avLst/>
          </a:prstGeom>
        </p:spPr>
        <p:txBody>
          <a:bodyPr/>
          <a:lstStyle>
            <a:lvl1pPr>
              <a:defRPr lang="en-US" dirty="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pPr lvl="0" algn="l"/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481238"/>
            <a:ext cx="9658350" cy="65337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032233"/>
            <a:ext cx="12192000" cy="2467196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2471BC-AE5C-422C-870B-718DC8826C5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CFC5109-B8D2-416A-AEC5-15F86CE44A5A}" type="datetime4">
              <a:rPr lang="de-DE" smtClean="0"/>
              <a:t>10. Juli 2021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D1D4C0E-094A-4FD0-9F9C-6B181915D3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6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D37B61-F630-4EEA-8A2E-442A133A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3519-3429-4C41-999A-042689903FB9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6CB45-C09E-4A5D-B4E9-C8DEF6E99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43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87E68C09-97B2-4278-B072-A76A5390885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146300"/>
              <a:gd name="connsiteX1" fmla="*/ 12192000 w 12192000"/>
              <a:gd name="connsiteY1" fmla="*/ 0 h 2146300"/>
              <a:gd name="connsiteX2" fmla="*/ 12192000 w 12192000"/>
              <a:gd name="connsiteY2" fmla="*/ 2146300 h 2146300"/>
              <a:gd name="connsiteX3" fmla="*/ 0 w 12192000"/>
              <a:gd name="connsiteY3" fmla="*/ 2146300 h 214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146300">
                <a:moveTo>
                  <a:pt x="0" y="0"/>
                </a:moveTo>
                <a:lnTo>
                  <a:pt x="12192000" y="0"/>
                </a:lnTo>
                <a:lnTo>
                  <a:pt x="12192000" y="2146300"/>
                </a:lnTo>
                <a:lnTo>
                  <a:pt x="0" y="21463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938663-355C-44B1-9BD0-6C5E74CECECD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363D00BD-08FB-4CA0-BE5D-EE8CEE326305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C9E72E-1596-4B9F-AE54-2C099BAF955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1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8FF5079-F006-4B86-B729-27791B93553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0" y="3489"/>
            <a:ext cx="12192000" cy="6856099"/>
          </a:xfrm>
          <a:custGeom>
            <a:avLst/>
            <a:gdLst>
              <a:gd name="connsiteX0" fmla="*/ 0 w 2978150"/>
              <a:gd name="connsiteY0" fmla="*/ 0 h 2487613"/>
              <a:gd name="connsiteX1" fmla="*/ 2978150 w 2978150"/>
              <a:gd name="connsiteY1" fmla="*/ 0 h 2487613"/>
              <a:gd name="connsiteX2" fmla="*/ 2978150 w 2978150"/>
              <a:gd name="connsiteY2" fmla="*/ 2487613 h 2487613"/>
              <a:gd name="connsiteX3" fmla="*/ 0 w 2978150"/>
              <a:gd name="connsiteY3" fmla="*/ 2487613 h 248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8150" h="2487613">
                <a:moveTo>
                  <a:pt x="0" y="0"/>
                </a:moveTo>
                <a:lnTo>
                  <a:pt x="2978150" y="0"/>
                </a:lnTo>
                <a:lnTo>
                  <a:pt x="2978150" y="2487613"/>
                </a:lnTo>
                <a:lnTo>
                  <a:pt x="0" y="24876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06943F3-C160-426C-9691-2942FCF13174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1927CAE6-F30A-4665-ABC0-1E520C70DB77}" type="datetime4">
              <a:rPr lang="de-DE" smtClean="0"/>
              <a:t>10. Juli 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C57E47-AF08-4379-B39D-E52680BFE16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18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D29AEED-76D5-4E04-9F95-49E0238923DF}"/>
              </a:ext>
            </a:extLst>
          </p:cNvPr>
          <p:cNvSpPr>
            <a:spLocks noGrp="1"/>
          </p:cNvSpPr>
          <p:nvPr>
            <p:ph type="pic" sz="quarter" idx="207" hasCustomPrompt="1"/>
          </p:nvPr>
        </p:nvSpPr>
        <p:spPr>
          <a:xfrm>
            <a:off x="0" y="1765720"/>
            <a:ext cx="6096000" cy="1614487"/>
          </a:xfrm>
          <a:custGeom>
            <a:avLst/>
            <a:gdLst>
              <a:gd name="connsiteX0" fmla="*/ 0 w 6096000"/>
              <a:gd name="connsiteY0" fmla="*/ 0 h 1614487"/>
              <a:gd name="connsiteX1" fmla="*/ 6096000 w 6096000"/>
              <a:gd name="connsiteY1" fmla="*/ 0 h 1614487"/>
              <a:gd name="connsiteX2" fmla="*/ 6096000 w 6096000"/>
              <a:gd name="connsiteY2" fmla="*/ 1614487 h 1614487"/>
              <a:gd name="connsiteX3" fmla="*/ 0 w 6096000"/>
              <a:gd name="connsiteY3" fmla="*/ 1614487 h 161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1614487">
                <a:moveTo>
                  <a:pt x="0" y="0"/>
                </a:moveTo>
                <a:lnTo>
                  <a:pt x="6096000" y="0"/>
                </a:lnTo>
                <a:lnTo>
                  <a:pt x="6096000" y="1614487"/>
                </a:lnTo>
                <a:lnTo>
                  <a:pt x="0" y="16144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0CE9DEB-41B7-4D9B-A345-075539149B7B}"/>
              </a:ext>
            </a:extLst>
          </p:cNvPr>
          <p:cNvSpPr>
            <a:spLocks noGrp="1"/>
          </p:cNvSpPr>
          <p:nvPr>
            <p:ph type="pic" sz="quarter" idx="208" hasCustomPrompt="1"/>
          </p:nvPr>
        </p:nvSpPr>
        <p:spPr>
          <a:xfrm>
            <a:off x="4479235" y="3477795"/>
            <a:ext cx="3233530" cy="3280814"/>
          </a:xfrm>
          <a:custGeom>
            <a:avLst/>
            <a:gdLst>
              <a:gd name="connsiteX0" fmla="*/ 0 w 3233530"/>
              <a:gd name="connsiteY0" fmla="*/ 0 h 3280814"/>
              <a:gd name="connsiteX1" fmla="*/ 3233530 w 3233530"/>
              <a:gd name="connsiteY1" fmla="*/ 0 h 3280814"/>
              <a:gd name="connsiteX2" fmla="*/ 3233530 w 3233530"/>
              <a:gd name="connsiteY2" fmla="*/ 3280814 h 3280814"/>
              <a:gd name="connsiteX3" fmla="*/ 0 w 3233530"/>
              <a:gd name="connsiteY3" fmla="*/ 3280814 h 328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3530" h="3280814">
                <a:moveTo>
                  <a:pt x="0" y="0"/>
                </a:moveTo>
                <a:lnTo>
                  <a:pt x="3233530" y="0"/>
                </a:lnTo>
                <a:lnTo>
                  <a:pt x="3233530" y="3280814"/>
                </a:lnTo>
                <a:lnTo>
                  <a:pt x="0" y="32808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A41888-F7B4-4699-AE27-5585C4E3E3E0}"/>
              </a:ext>
            </a:extLst>
          </p:cNvPr>
          <p:cNvSpPr>
            <a:spLocks noGrp="1"/>
          </p:cNvSpPr>
          <p:nvPr>
            <p:ph type="dt" sz="half" idx="209"/>
          </p:nvPr>
        </p:nvSpPr>
        <p:spPr/>
        <p:txBody>
          <a:bodyPr/>
          <a:lstStyle/>
          <a:p>
            <a:fld id="{701F833E-974C-48EF-8F56-C11F8FACFD03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77BF1-0B38-4AF2-ACAF-180103A10A6D}"/>
              </a:ext>
            </a:extLst>
          </p:cNvPr>
          <p:cNvSpPr>
            <a:spLocks noGrp="1"/>
          </p:cNvSpPr>
          <p:nvPr>
            <p:ph type="sldNum" sz="quarter" idx="210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9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306AD3-A68A-4FF8-9C2B-4532E7513BDE}"/>
              </a:ext>
            </a:extLst>
          </p:cNvPr>
          <p:cNvSpPr>
            <a:spLocks noGrp="1"/>
          </p:cNvSpPr>
          <p:nvPr>
            <p:ph type="pic" sz="quarter" idx="207" hasCustomPrompt="1"/>
          </p:nvPr>
        </p:nvSpPr>
        <p:spPr>
          <a:xfrm>
            <a:off x="1" y="2177143"/>
            <a:ext cx="2930519" cy="1727200"/>
          </a:xfrm>
          <a:custGeom>
            <a:avLst/>
            <a:gdLst>
              <a:gd name="connsiteX0" fmla="*/ 0 w 2930519"/>
              <a:gd name="connsiteY0" fmla="*/ 0 h 1727200"/>
              <a:gd name="connsiteX1" fmla="*/ 2930519 w 2930519"/>
              <a:gd name="connsiteY1" fmla="*/ 0 h 1727200"/>
              <a:gd name="connsiteX2" fmla="*/ 2930519 w 2930519"/>
              <a:gd name="connsiteY2" fmla="*/ 1727200 h 1727200"/>
              <a:gd name="connsiteX3" fmla="*/ 0 w 2930519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0519" h="1727200">
                <a:moveTo>
                  <a:pt x="0" y="0"/>
                </a:moveTo>
                <a:lnTo>
                  <a:pt x="2930519" y="0"/>
                </a:lnTo>
                <a:lnTo>
                  <a:pt x="2930519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E6C6E6F-23F7-4E89-93B5-2C9BFA887992}"/>
              </a:ext>
            </a:extLst>
          </p:cNvPr>
          <p:cNvSpPr>
            <a:spLocks noGrp="1"/>
          </p:cNvSpPr>
          <p:nvPr>
            <p:ph type="pic" sz="quarter" idx="208" hasCustomPrompt="1"/>
          </p:nvPr>
        </p:nvSpPr>
        <p:spPr>
          <a:xfrm>
            <a:off x="9261482" y="4193367"/>
            <a:ext cx="2930519" cy="1727200"/>
          </a:xfrm>
          <a:custGeom>
            <a:avLst/>
            <a:gdLst>
              <a:gd name="connsiteX0" fmla="*/ 0 w 2930519"/>
              <a:gd name="connsiteY0" fmla="*/ 0 h 1727200"/>
              <a:gd name="connsiteX1" fmla="*/ 2930519 w 2930519"/>
              <a:gd name="connsiteY1" fmla="*/ 0 h 1727200"/>
              <a:gd name="connsiteX2" fmla="*/ 2930519 w 2930519"/>
              <a:gd name="connsiteY2" fmla="*/ 1727200 h 1727200"/>
              <a:gd name="connsiteX3" fmla="*/ 0 w 2930519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0519" h="1727200">
                <a:moveTo>
                  <a:pt x="0" y="0"/>
                </a:moveTo>
                <a:lnTo>
                  <a:pt x="2930519" y="0"/>
                </a:lnTo>
                <a:lnTo>
                  <a:pt x="2930519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4D9B27-635A-45D7-9E48-E66DF638A207}"/>
              </a:ext>
            </a:extLst>
          </p:cNvPr>
          <p:cNvSpPr>
            <a:spLocks noGrp="1"/>
          </p:cNvSpPr>
          <p:nvPr>
            <p:ph type="dt" sz="half" idx="209"/>
          </p:nvPr>
        </p:nvSpPr>
        <p:spPr/>
        <p:txBody>
          <a:bodyPr/>
          <a:lstStyle/>
          <a:p>
            <a:fld id="{5058B3C0-0291-4718-9782-92D19770687F}" type="datetime4">
              <a:rPr lang="de-DE" smtClean="0"/>
              <a:t>10.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F5D30-899C-43D6-8E9F-A5D525E5C635}"/>
              </a:ext>
            </a:extLst>
          </p:cNvPr>
          <p:cNvSpPr>
            <a:spLocks noGrp="1"/>
          </p:cNvSpPr>
          <p:nvPr>
            <p:ph type="sldNum" sz="quarter" idx="210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79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9D65A1-BF4D-4577-A360-48DA05AE2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39223" y="62206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fld id="{4181FC29-5A6F-4AB9-B843-13504DA37C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AF5119-5AA7-4039-B11A-0189285C1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9366" y="6220690"/>
            <a:ext cx="2743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fld id="{6D824872-EBAE-46ED-9958-F7BE407DE8D2}" type="datetime4">
              <a:rPr lang="de-DE" smtClean="0"/>
              <a:t>10. Juli 2021</a:t>
            </a:fld>
            <a:endParaRPr lang="de-DE" dirty="0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E2B4215A-EF32-4A3B-968A-D624E1A8A9A1}"/>
              </a:ext>
            </a:extLst>
          </p:cNvPr>
          <p:cNvCxnSpPr>
            <a:cxnSpLocks/>
          </p:cNvCxnSpPr>
          <p:nvPr userDrawn="1"/>
        </p:nvCxnSpPr>
        <p:spPr>
          <a:xfrm>
            <a:off x="999366" y="6147573"/>
            <a:ext cx="10773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74A4FEB0-3257-4F0C-89CC-2EB90CA07703}"/>
              </a:ext>
            </a:extLst>
          </p:cNvPr>
          <p:cNvCxnSpPr>
            <a:cxnSpLocks/>
          </p:cNvCxnSpPr>
          <p:nvPr userDrawn="1"/>
        </p:nvCxnSpPr>
        <p:spPr>
          <a:xfrm>
            <a:off x="999366" y="1125993"/>
            <a:ext cx="10773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3D7FAA5-0E59-43CD-8C33-40F0FD0A9AD7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491" y="173605"/>
            <a:ext cx="1977116" cy="7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4400" r:id="rId2"/>
    <p:sldLayoutId id="2147483656" r:id="rId3"/>
    <p:sldLayoutId id="2147483653" r:id="rId4"/>
    <p:sldLayoutId id="2147483650" r:id="rId5"/>
    <p:sldLayoutId id="2147483713" r:id="rId6"/>
    <p:sldLayoutId id="2147483723" r:id="rId7"/>
    <p:sldLayoutId id="2147484366" r:id="rId8"/>
    <p:sldLayoutId id="2147484367" r:id="rId9"/>
    <p:sldLayoutId id="2147484368" r:id="rId10"/>
    <p:sldLayoutId id="2147484369" r:id="rId11"/>
    <p:sldLayoutId id="2147484375" r:id="rId12"/>
    <p:sldLayoutId id="2147484383" r:id="rId13"/>
    <p:sldLayoutId id="2147484384" r:id="rId14"/>
    <p:sldLayoutId id="2147484385" r:id="rId15"/>
    <p:sldLayoutId id="2147484386" r:id="rId16"/>
    <p:sldLayoutId id="2147484387" r:id="rId17"/>
    <p:sldLayoutId id="2147484388" r:id="rId18"/>
    <p:sldLayoutId id="2147484389" r:id="rId19"/>
    <p:sldLayoutId id="2147484390" r:id="rId20"/>
    <p:sldLayoutId id="2147484391" r:id="rId21"/>
    <p:sldLayoutId id="2147484392" r:id="rId22"/>
    <p:sldLayoutId id="2147484394" r:id="rId23"/>
    <p:sldLayoutId id="2147484395" r:id="rId24"/>
    <p:sldLayoutId id="2147484396" r:id="rId25"/>
    <p:sldLayoutId id="2147484397" r:id="rId26"/>
    <p:sldLayoutId id="2147484398" r:id="rId27"/>
    <p:sldLayoutId id="2147484399" r:id="rId2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2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achiHarshitha/HDa_TeamProject_SS21/tree/master/03_CompanyRestAP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Harshitha/HDa_TeamProject_SS21/tree/master/04_InternalRestAP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SachiHarshitha/HDa_TeamProject_SS21/tree/master/05_ClientWebApp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F67A1C-87B1-4481-9218-89B1B826E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366" y="1244272"/>
            <a:ext cx="10773532" cy="2964473"/>
          </a:xfrm>
        </p:spPr>
        <p:txBody>
          <a:bodyPr/>
          <a:lstStyle/>
          <a:p>
            <a:r>
              <a:rPr lang="de-DE" dirty="0"/>
              <a:t>Team Project SS21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18BA3BC-5E04-4241-9DBF-15110D1DB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759" y="4208745"/>
            <a:ext cx="10774139" cy="1521994"/>
          </a:xfrm>
        </p:spPr>
        <p:txBody>
          <a:bodyPr/>
          <a:lstStyle/>
          <a:p>
            <a:r>
              <a:rPr lang="de-DE" dirty="0"/>
              <a:t>Blockchain </a:t>
            </a:r>
            <a:r>
              <a:rPr lang="de-DE" dirty="0" err="1"/>
              <a:t>Based</a:t>
            </a:r>
            <a:r>
              <a:rPr lang="de-DE" dirty="0"/>
              <a:t> Order and Access Management</a:t>
            </a:r>
          </a:p>
          <a:p>
            <a:endParaRPr lang="de-DE" dirty="0"/>
          </a:p>
          <a:p>
            <a:pPr algn="r"/>
            <a:r>
              <a:rPr lang="de-DE" sz="1400" dirty="0"/>
              <a:t>By Sachith Liyanagama, </a:t>
            </a:r>
          </a:p>
          <a:p>
            <a:pPr algn="r"/>
            <a:r>
              <a:rPr lang="de-DE" sz="1400" dirty="0"/>
              <a:t>Ken Freise, </a:t>
            </a:r>
          </a:p>
          <a:p>
            <a:pPr algn="r"/>
            <a:r>
              <a:rPr lang="de-DE" sz="1400" dirty="0"/>
              <a:t>Shakil Ahammed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801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E4073B8-22E2-435E-B9B4-231AF06B5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31E71A-019D-4B21-AF06-210FCD1C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Blockchain?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AD4DD-D0F2-4ADA-830E-AFD21160D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06BA4-14DA-4B66-B58F-692D97F31ADE}"/>
              </a:ext>
            </a:extLst>
          </p:cNvPr>
          <p:cNvSpPr txBox="1"/>
          <p:nvPr/>
        </p:nvSpPr>
        <p:spPr>
          <a:xfrm>
            <a:off x="1018772" y="1749924"/>
            <a:ext cx="1030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EA44A-DB7E-48B3-B38A-03718E766A60}"/>
              </a:ext>
            </a:extLst>
          </p:cNvPr>
          <p:cNvSpPr txBox="1"/>
          <p:nvPr/>
        </p:nvSpPr>
        <p:spPr>
          <a:xfrm>
            <a:off x="1018772" y="3336554"/>
            <a:ext cx="1030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Languages</a:t>
            </a:r>
            <a:r>
              <a:rPr lang="de-DE" dirty="0"/>
              <a:t> and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1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E7E985A-E252-421B-A5CA-4BF15FE94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A5501C-3262-450A-B772-B22D3682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Ganache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748EE-9413-463E-A490-8C748DE66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D9709-FAD7-4DF2-B9AD-8F60FA4D366E}"/>
              </a:ext>
            </a:extLst>
          </p:cNvPr>
          <p:cNvSpPr txBox="1"/>
          <p:nvPr/>
        </p:nvSpPr>
        <p:spPr>
          <a:xfrm>
            <a:off x="1146130" y="1866378"/>
            <a:ext cx="10302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Ganache</a:t>
            </a:r>
          </a:p>
          <a:p>
            <a:endParaRPr lang="de-DE" dirty="0"/>
          </a:p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Ganache.</a:t>
            </a:r>
          </a:p>
          <a:p>
            <a:r>
              <a:rPr lang="de-DE" dirty="0"/>
              <a:t>UI</a:t>
            </a:r>
          </a:p>
          <a:p>
            <a:r>
              <a:rPr lang="de-DE" dirty="0"/>
              <a:t>CLI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E5DA2-C6CC-4891-A6B2-90AEED11E6CE}"/>
              </a:ext>
            </a:extLst>
          </p:cNvPr>
          <p:cNvSpPr txBox="1"/>
          <p:nvPr/>
        </p:nvSpPr>
        <p:spPr>
          <a:xfrm>
            <a:off x="1146130" y="3514295"/>
            <a:ext cx="1030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Use Ganache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1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A31C5C6-956A-4FA4-B387-A280226AB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Sample API functions which can be integrated to the existing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7F3326-8E38-418E-809E-1E6CEFB6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INTRANAV RTLS API Emulation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D7007-22C5-4C80-93A3-AAD2D3660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6B197C-537C-4FB0-A0B5-2E69C710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6" y="1531282"/>
            <a:ext cx="6271993" cy="4356796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ACB77-AC21-4E83-AF4E-2C52BFB8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89" y="3817134"/>
            <a:ext cx="6206903" cy="2223369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C92DAF-B158-4EB3-9BFB-FE3128F66A17}"/>
              </a:ext>
            </a:extLst>
          </p:cNvPr>
          <p:cNvSpPr txBox="1"/>
          <p:nvPr/>
        </p:nvSpPr>
        <p:spPr>
          <a:xfrm>
            <a:off x="7849282" y="1531282"/>
            <a:ext cx="3772028" cy="384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using,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 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 :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Openliberty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Communication 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None (Simulation Only)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libraries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Security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AES code generation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: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https://github.com/SachiHarshitha/HDa_TeamProject_SS21/tree/master/03_CompanyRestAPI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A31C5C6-956A-4FA4-B387-A280226AB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Internal Management API with All Access, Using Administrator Ethereum Account.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7F3326-8E38-418E-809E-1E6CEFB6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Internal </a:t>
            </a:r>
            <a:r>
              <a:rPr lang="de-DE" dirty="0" err="1"/>
              <a:t>Process</a:t>
            </a:r>
            <a:r>
              <a:rPr lang="de-DE" dirty="0"/>
              <a:t> API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D7007-22C5-4C80-93A3-AAD2D3660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B4C1FB-BC30-4071-8FDC-92B3B0FE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58" y="1445693"/>
            <a:ext cx="6132400" cy="4463919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5B272C-4600-4667-9771-65B1B36A618A}"/>
              </a:ext>
            </a:extLst>
          </p:cNvPr>
          <p:cNvSpPr txBox="1"/>
          <p:nvPr/>
        </p:nvSpPr>
        <p:spPr>
          <a:xfrm>
            <a:off x="7690981" y="1580958"/>
            <a:ext cx="3772028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 :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 :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Openliberty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: 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Communication :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Direct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libraries</a:t>
            </a: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web3j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Blockchain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: 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https://github.com/SachiHarshitha/HDa_TeamProject_SS21/tree/master/04_InternalRestAPI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9325394-129D-477E-9CDB-FDD08F309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dirty="0" err="1"/>
              <a:t>Conceptual</a:t>
            </a:r>
            <a:r>
              <a:rPr lang="de-DE" dirty="0"/>
              <a:t> Client Portal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decouple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ECE23A-55A7-4B5D-9F43-4B517AE0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Portal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C1025-21F1-46E9-AF2B-B03FC8B74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5AA6A-5E59-488C-97B7-639B47B17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73" y="1544707"/>
            <a:ext cx="4912302" cy="3080645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DE6A18-9553-49E3-8B86-E68AF9518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98" y="2169657"/>
            <a:ext cx="4474374" cy="3253364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009FB6-54FF-41C8-ABA6-B373D362D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800" y="2912870"/>
            <a:ext cx="5278140" cy="3073466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C0546B-A0BD-4107-BDF1-0E31AAFD18DF}"/>
              </a:ext>
            </a:extLst>
          </p:cNvPr>
          <p:cNvSpPr txBox="1"/>
          <p:nvPr/>
        </p:nvSpPr>
        <p:spPr>
          <a:xfrm>
            <a:off x="8010395" y="1580958"/>
            <a:ext cx="3772028" cy="463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 :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C#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 : 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.Net Core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: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Blazor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Communication :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Direct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libraries</a:t>
            </a: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Nethereum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Blockchain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RestSharp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Rest API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: 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https://github.com/SachiHarshitha/HDa_TeamProject_SS21/tree/master/05_ClientWebApp</a:t>
            </a:r>
            <a:endParaRPr lang="de-DE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7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8753E5-D03D-4EE1-95FD-55344560E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8A585A-9D7A-4EA1-BFE6-E5945189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1AF1329-E739-414E-97B9-C439E5B9C4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91585-9333-4BD8-9321-E9C98DEB8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83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0262084-751E-491A-8345-3CCCCB381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5BF73A-B7C8-4578-AAD0-79E3B6C2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8E191-14A9-4165-BD66-BDF5DE2DCC8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D1A87-4A92-48E2-9E64-6B5189643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14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6C29685-54BF-425A-98C0-41F329FEB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B16DC4-4132-4AA2-9DB7-B9248926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</a:t>
            </a:r>
            <a:r>
              <a:rPr lang="de-DE" dirty="0" err="1"/>
              <a:t>Us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F714E-FAF5-4C02-BE9C-E29AD379248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57AD3-EDB9-41E2-B01C-B9E46CC84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60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6D66191F-8755-4588-83FE-4E2B0EB00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Traditional Order </a:t>
            </a:r>
            <a:r>
              <a:rPr lang="de-DE" dirty="0" err="1"/>
              <a:t>management</a:t>
            </a:r>
            <a:endParaRPr lang="en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E3762B6-8C7D-48CD-9BFF-BE6733E5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Method </a:t>
            </a:r>
            <a:r>
              <a:rPr lang="de-DE" dirty="0" err="1"/>
              <a:t>of</a:t>
            </a:r>
            <a:r>
              <a:rPr lang="de-DE" dirty="0"/>
              <a:t> Order Management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2DF696-FCEF-4BCE-8896-9463909E1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C90DC7-8FE5-4825-8338-5446E085916B}"/>
              </a:ext>
            </a:extLst>
          </p:cNvPr>
          <p:cNvSpPr/>
          <p:nvPr/>
        </p:nvSpPr>
        <p:spPr>
          <a:xfrm>
            <a:off x="4532302" y="1543674"/>
            <a:ext cx="4515749" cy="249379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ot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E9007E-F78F-4AF5-B48A-14EC29B810AD}"/>
              </a:ext>
            </a:extLst>
          </p:cNvPr>
          <p:cNvSpPr/>
          <p:nvPr/>
        </p:nvSpPr>
        <p:spPr>
          <a:xfrm>
            <a:off x="876593" y="4949306"/>
            <a:ext cx="2173939" cy="10409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INTRANAV®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RTLS </a:t>
            </a:r>
            <a:r>
              <a:rPr kumimoji="0" lang="de-DE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Platform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E66C84-86EB-4D95-A8B3-8AC79F053E63}"/>
              </a:ext>
            </a:extLst>
          </p:cNvPr>
          <p:cNvSpPr/>
          <p:nvPr/>
        </p:nvSpPr>
        <p:spPr>
          <a:xfrm>
            <a:off x="9535981" y="4869051"/>
            <a:ext cx="2173939" cy="1121251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Customer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End 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871043-6E0E-4393-8A48-0EA509E520F0}"/>
              </a:ext>
            </a:extLst>
          </p:cNvPr>
          <p:cNvSpPr/>
          <p:nvPr/>
        </p:nvSpPr>
        <p:spPr>
          <a:xfrm>
            <a:off x="3173403" y="4949306"/>
            <a:ext cx="909918" cy="104099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Rest API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Microservice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D1B205EF-1DBB-4B7D-B9C9-21AAF73181AC}"/>
              </a:ext>
            </a:extLst>
          </p:cNvPr>
          <p:cNvSpPr/>
          <p:nvPr/>
        </p:nvSpPr>
        <p:spPr>
          <a:xfrm>
            <a:off x="4250905" y="5354057"/>
            <a:ext cx="5141564" cy="335537"/>
          </a:xfrm>
          <a:prstGeom prst="left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6026E-9BCD-4018-8086-C7C11B45ECCC}"/>
              </a:ext>
            </a:extLst>
          </p:cNvPr>
          <p:cNvSpPr txBox="1"/>
          <p:nvPr/>
        </p:nvSpPr>
        <p:spPr>
          <a:xfrm>
            <a:off x="4755602" y="5184052"/>
            <a:ext cx="4043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Manage Asset &amp; Access the Data using Authorization Key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9EA3AF-EF99-4352-B839-71250B91FFBC}"/>
              </a:ext>
            </a:extLst>
          </p:cNvPr>
          <p:cNvSpPr/>
          <p:nvPr/>
        </p:nvSpPr>
        <p:spPr>
          <a:xfrm>
            <a:off x="869479" y="2168824"/>
            <a:ext cx="2173940" cy="1739979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INTRANAV®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Sales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D306A8-CC00-4473-B169-B591D2E0A64F}"/>
              </a:ext>
            </a:extLst>
          </p:cNvPr>
          <p:cNvSpPr/>
          <p:nvPr/>
        </p:nvSpPr>
        <p:spPr>
          <a:xfrm>
            <a:off x="809631" y="1526195"/>
            <a:ext cx="3374867" cy="453913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ot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DA6A0F-FCD5-4F2E-8C41-6426B9B6E376}"/>
              </a:ext>
            </a:extLst>
          </p:cNvPr>
          <p:cNvSpPr/>
          <p:nvPr/>
        </p:nvSpPr>
        <p:spPr>
          <a:xfrm>
            <a:off x="869479" y="4001965"/>
            <a:ext cx="2173940" cy="850548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INTRANAV®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Certificate</a:t>
            </a: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Authority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(Auth Key Generator)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EF0EA5-2DB7-497E-8367-6029E5A69040}"/>
              </a:ext>
            </a:extLst>
          </p:cNvPr>
          <p:cNvSpPr txBox="1"/>
          <p:nvPr/>
        </p:nvSpPr>
        <p:spPr>
          <a:xfrm>
            <a:off x="1309241" y="1630173"/>
            <a:ext cx="2375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INTRANAV®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ACD626-0914-44F5-9832-A1FD3134C68D}"/>
              </a:ext>
            </a:extLst>
          </p:cNvPr>
          <p:cNvSpPr/>
          <p:nvPr/>
        </p:nvSpPr>
        <p:spPr>
          <a:xfrm>
            <a:off x="9471773" y="1525596"/>
            <a:ext cx="2310650" cy="453913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ot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734485-F793-48D6-9564-34D6C06ED19C}"/>
              </a:ext>
            </a:extLst>
          </p:cNvPr>
          <p:cNvSpPr txBox="1"/>
          <p:nvPr/>
        </p:nvSpPr>
        <p:spPr>
          <a:xfrm>
            <a:off x="9471773" y="1612095"/>
            <a:ext cx="2375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Customer</a:t>
            </a:r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F1E5DADB-807E-4546-B877-D7F478B0C675}"/>
              </a:ext>
            </a:extLst>
          </p:cNvPr>
          <p:cNvSpPr/>
          <p:nvPr/>
        </p:nvSpPr>
        <p:spPr>
          <a:xfrm>
            <a:off x="3165897" y="2188917"/>
            <a:ext cx="6225866" cy="335537"/>
          </a:xfrm>
          <a:prstGeom prst="leftRightArrow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7AA7BE5-B5A7-4985-92C0-32D47BC20A32}"/>
              </a:ext>
            </a:extLst>
          </p:cNvPr>
          <p:cNvSpPr/>
          <p:nvPr/>
        </p:nvSpPr>
        <p:spPr>
          <a:xfrm>
            <a:off x="3173403" y="2638291"/>
            <a:ext cx="6219065" cy="335537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43CB9AB-7515-4475-8E38-AB236A882612}"/>
              </a:ext>
            </a:extLst>
          </p:cNvPr>
          <p:cNvSpPr/>
          <p:nvPr/>
        </p:nvSpPr>
        <p:spPr>
          <a:xfrm rot="10800000">
            <a:off x="3173403" y="3092154"/>
            <a:ext cx="6219064" cy="335537"/>
          </a:xfrm>
          <a:prstGeom prst="rightArrow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7630580-59DB-45AF-A5D2-2D0C9D11A1A9}"/>
              </a:ext>
            </a:extLst>
          </p:cNvPr>
          <p:cNvSpPr/>
          <p:nvPr/>
        </p:nvSpPr>
        <p:spPr>
          <a:xfrm>
            <a:off x="9541704" y="2159711"/>
            <a:ext cx="2168217" cy="1739979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Customer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Sales Department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E476A1-4A73-491B-95E1-2A15943F7C37}"/>
              </a:ext>
            </a:extLst>
          </p:cNvPr>
          <p:cNvSpPr txBox="1"/>
          <p:nvPr/>
        </p:nvSpPr>
        <p:spPr>
          <a:xfrm>
            <a:off x="5234466" y="2487135"/>
            <a:ext cx="319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 Quotation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E9BD97-40F4-414F-9426-BFBD91742BE3}"/>
              </a:ext>
            </a:extLst>
          </p:cNvPr>
          <p:cNvSpPr txBox="1"/>
          <p:nvPr/>
        </p:nvSpPr>
        <p:spPr>
          <a:xfrm>
            <a:off x="5234466" y="2050417"/>
            <a:ext cx="319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Request Quotation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89A8E0-8EAF-490C-872B-A0BC5C55E071}"/>
              </a:ext>
            </a:extLst>
          </p:cNvPr>
          <p:cNvSpPr txBox="1"/>
          <p:nvPr/>
        </p:nvSpPr>
        <p:spPr>
          <a:xfrm>
            <a:off x="5234465" y="2953656"/>
            <a:ext cx="319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Purchase Order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188138-6BA5-4D7E-ABEC-CE94BCC43DC2}"/>
              </a:ext>
            </a:extLst>
          </p:cNvPr>
          <p:cNvSpPr txBox="1"/>
          <p:nvPr/>
        </p:nvSpPr>
        <p:spPr>
          <a:xfrm>
            <a:off x="4612312" y="3397098"/>
            <a:ext cx="4435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Process and Send Order along with the Authorization Key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68125FE-20B9-4E51-AB3B-24462B973801}"/>
              </a:ext>
            </a:extLst>
          </p:cNvPr>
          <p:cNvGrpSpPr/>
          <p:nvPr/>
        </p:nvGrpSpPr>
        <p:grpSpPr>
          <a:xfrm>
            <a:off x="3165897" y="3547279"/>
            <a:ext cx="6239469" cy="1157817"/>
            <a:chOff x="2562004" y="2352779"/>
            <a:chExt cx="6886797" cy="1157817"/>
          </a:xfrm>
        </p:grpSpPr>
        <p:sp>
          <p:nvSpPr>
            <p:cNvPr id="57" name="L-Shape 56">
              <a:extLst>
                <a:ext uri="{FF2B5EF4-FFF2-40B4-BE49-F238E27FC236}">
                  <a16:creationId xmlns:a16="http://schemas.microsoft.com/office/drawing/2014/main" id="{98304B45-A8F9-44BC-BFEE-6C70464381A3}"/>
                </a:ext>
              </a:extLst>
            </p:cNvPr>
            <p:cNvSpPr/>
            <p:nvPr/>
          </p:nvSpPr>
          <p:spPr>
            <a:xfrm rot="16200000">
              <a:off x="2676324" y="2356354"/>
              <a:ext cx="1053528" cy="1254955"/>
            </a:xfrm>
            <a:prstGeom prst="corner">
              <a:avLst>
                <a:gd name="adj1" fmla="val 17053"/>
                <a:gd name="adj2" fmla="val 17422"/>
              </a:avLst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DBFE27E1-E687-4F31-BB52-EBE9AEEEC060}"/>
                </a:ext>
              </a:extLst>
            </p:cNvPr>
            <p:cNvSpPr/>
            <p:nvPr/>
          </p:nvSpPr>
          <p:spPr>
            <a:xfrm>
              <a:off x="2562004" y="2352779"/>
              <a:ext cx="6886797" cy="335537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5E9065F-1D34-400A-9629-36083F0B5914}"/>
                </a:ext>
              </a:extLst>
            </p:cNvPr>
            <p:cNvSpPr/>
            <p:nvPr/>
          </p:nvSpPr>
          <p:spPr>
            <a:xfrm>
              <a:off x="3644929" y="2479597"/>
              <a:ext cx="176972" cy="308736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A5114F78-A3DB-493B-8DD7-B71865B75B79}"/>
              </a:ext>
            </a:extLst>
          </p:cNvPr>
          <p:cNvSpPr/>
          <p:nvPr/>
        </p:nvSpPr>
        <p:spPr>
          <a:xfrm>
            <a:off x="9541703" y="3991959"/>
            <a:ext cx="2168217" cy="789581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Customer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Business Department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009B3-11B7-4992-A964-4EC08EAAF55F}"/>
              </a:ext>
            </a:extLst>
          </p:cNvPr>
          <p:cNvSpPr txBox="1"/>
          <p:nvPr/>
        </p:nvSpPr>
        <p:spPr>
          <a:xfrm>
            <a:off x="4555273" y="1600630"/>
            <a:ext cx="4469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Current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Ordering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Process</a:t>
            </a: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299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60" grpId="0" animBg="1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47B1B0FF-C4D5-42B1-A3BF-93D0AB70D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dirty="0" err="1"/>
              <a:t>Using</a:t>
            </a:r>
            <a:r>
              <a:rPr lang="de-DE" dirty="0"/>
              <a:t> Ethereum Blockchain</a:t>
            </a:r>
            <a:endParaRPr lang="en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D14B2C0-56EA-4728-BB69-4F7117C5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Proposed</a:t>
            </a:r>
            <a:r>
              <a:rPr lang="de-DE" dirty="0"/>
              <a:t> Method </a:t>
            </a:r>
            <a:r>
              <a:rPr lang="de-DE" dirty="0" err="1"/>
              <a:t>of</a:t>
            </a:r>
            <a:r>
              <a:rPr lang="de-DE" dirty="0"/>
              <a:t> Order Management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35ECC3-24EE-4933-BE8F-91994C10A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0BAF89A-43D3-40AD-AAD6-798DA9DFBA60}"/>
              </a:ext>
            </a:extLst>
          </p:cNvPr>
          <p:cNvSpPr/>
          <p:nvPr/>
        </p:nvSpPr>
        <p:spPr>
          <a:xfrm>
            <a:off x="5415040" y="2243213"/>
            <a:ext cx="3281020" cy="3083212"/>
          </a:xfrm>
          <a:prstGeom prst="rect">
            <a:avLst/>
          </a:prstGeom>
          <a:noFill/>
          <a:ln w="12700" cap="flat" cmpd="sng" algn="ctr">
            <a:solidFill>
              <a:srgbClr val="59595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290BCF9-B864-4354-9544-0708062E31C3}"/>
              </a:ext>
            </a:extLst>
          </p:cNvPr>
          <p:cNvSpPr/>
          <p:nvPr/>
        </p:nvSpPr>
        <p:spPr>
          <a:xfrm>
            <a:off x="307456" y="1437031"/>
            <a:ext cx="3374867" cy="448416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ot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C55FAFD-3498-4850-B491-F0EFB53DA6F8}"/>
              </a:ext>
            </a:extLst>
          </p:cNvPr>
          <p:cNvSpPr/>
          <p:nvPr/>
        </p:nvSpPr>
        <p:spPr>
          <a:xfrm>
            <a:off x="367304" y="4582918"/>
            <a:ext cx="2173939" cy="128202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INTRANAV®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RTLS </a:t>
            </a:r>
            <a:r>
              <a:rPr kumimoji="0" lang="de-DE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Platform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5116FF8-AE3A-48BD-9A28-588FBBE44C4F}"/>
              </a:ext>
            </a:extLst>
          </p:cNvPr>
          <p:cNvSpPr/>
          <p:nvPr/>
        </p:nvSpPr>
        <p:spPr>
          <a:xfrm>
            <a:off x="10132028" y="1790919"/>
            <a:ext cx="1650395" cy="407402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Customer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B8C68D-3915-4226-90AC-E488D983C41C}"/>
              </a:ext>
            </a:extLst>
          </p:cNvPr>
          <p:cNvSpPr/>
          <p:nvPr/>
        </p:nvSpPr>
        <p:spPr>
          <a:xfrm>
            <a:off x="2650160" y="3527497"/>
            <a:ext cx="926616" cy="2337441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Rest API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&amp;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Asset Manager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374C2BC9-213C-4C26-9834-7200B4C8095A}"/>
              </a:ext>
            </a:extLst>
          </p:cNvPr>
          <p:cNvSpPr/>
          <p:nvPr/>
        </p:nvSpPr>
        <p:spPr>
          <a:xfrm>
            <a:off x="8907941" y="4110757"/>
            <a:ext cx="1011140" cy="274320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009A372-9E3E-4572-93FE-31368A5E42C9}"/>
              </a:ext>
            </a:extLst>
          </p:cNvPr>
          <p:cNvSpPr txBox="1"/>
          <p:nvPr/>
        </p:nvSpPr>
        <p:spPr>
          <a:xfrm>
            <a:off x="8996531" y="3933043"/>
            <a:ext cx="8583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 Key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F45EDC9-7F3E-45F4-A114-ED75C8A3D68C}"/>
              </a:ext>
            </a:extLst>
          </p:cNvPr>
          <p:cNvSpPr/>
          <p:nvPr/>
        </p:nvSpPr>
        <p:spPr>
          <a:xfrm>
            <a:off x="4356688" y="1848234"/>
            <a:ext cx="4415115" cy="35536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B4AD389-2683-4AF9-B69A-CCA811A5E354}"/>
              </a:ext>
            </a:extLst>
          </p:cNvPr>
          <p:cNvSpPr txBox="1"/>
          <p:nvPr/>
        </p:nvSpPr>
        <p:spPr>
          <a:xfrm>
            <a:off x="5306296" y="1423829"/>
            <a:ext cx="258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Amazon® AWS*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E3E3774-9339-4CF7-96D9-4F67DAFA1E2B}"/>
              </a:ext>
            </a:extLst>
          </p:cNvPr>
          <p:cNvSpPr/>
          <p:nvPr/>
        </p:nvSpPr>
        <p:spPr>
          <a:xfrm>
            <a:off x="5485987" y="4687118"/>
            <a:ext cx="3139126" cy="572151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Oracle Service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Contract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EBB4D74-9D2F-45E1-9087-625C89E7DF9F}"/>
              </a:ext>
            </a:extLst>
          </p:cNvPr>
          <p:cNvSpPr/>
          <p:nvPr/>
        </p:nvSpPr>
        <p:spPr>
          <a:xfrm>
            <a:off x="359637" y="3538813"/>
            <a:ext cx="2173940" cy="99418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INTRANAV®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Certificate</a:t>
            </a: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Authority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(Auth Key Generator)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6A12D62-ABB1-45EA-A269-3E7DDEB221FE}"/>
              </a:ext>
            </a:extLst>
          </p:cNvPr>
          <p:cNvSpPr txBox="1"/>
          <p:nvPr/>
        </p:nvSpPr>
        <p:spPr>
          <a:xfrm>
            <a:off x="3924666" y="4671717"/>
            <a:ext cx="1230789" cy="415498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 err="1">
                <a:solidFill>
                  <a:prstClr val="black"/>
                </a:solidFill>
              </a:rPr>
              <a:t>Get</a:t>
            </a:r>
            <a:r>
              <a:rPr lang="de-DE" kern="0" dirty="0">
                <a:solidFill>
                  <a:prstClr val="black"/>
                </a:solidFill>
              </a:rPr>
              <a:t> Auth &amp; Asset Management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Arrow: Left-Right 164">
            <a:extLst>
              <a:ext uri="{FF2B5EF4-FFF2-40B4-BE49-F238E27FC236}">
                <a16:creationId xmlns:a16="http://schemas.microsoft.com/office/drawing/2014/main" id="{10600B13-F686-4D98-81DE-C47BFDE544AF}"/>
              </a:ext>
            </a:extLst>
          </p:cNvPr>
          <p:cNvSpPr/>
          <p:nvPr/>
        </p:nvSpPr>
        <p:spPr>
          <a:xfrm>
            <a:off x="8900057" y="1995474"/>
            <a:ext cx="1026907" cy="274320"/>
          </a:xfrm>
          <a:prstGeom prst="leftRightArrow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20FBCC6-49E6-4C7A-BEF7-4EA00DCE2703}"/>
              </a:ext>
            </a:extLst>
          </p:cNvPr>
          <p:cNvSpPr txBox="1"/>
          <p:nvPr/>
        </p:nvSpPr>
        <p:spPr>
          <a:xfrm>
            <a:off x="9011994" y="1816427"/>
            <a:ext cx="8583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New Order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539682CF-4E5A-41BA-B8EF-4D519D236194}"/>
              </a:ext>
            </a:extLst>
          </p:cNvPr>
          <p:cNvSpPr/>
          <p:nvPr/>
        </p:nvSpPr>
        <p:spPr>
          <a:xfrm>
            <a:off x="8908118" y="2695952"/>
            <a:ext cx="1015321" cy="274320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F229800-0FCB-4973-A5EE-1692A53CB264}"/>
              </a:ext>
            </a:extLst>
          </p:cNvPr>
          <p:cNvSpPr txBox="1"/>
          <p:nvPr/>
        </p:nvSpPr>
        <p:spPr>
          <a:xfrm>
            <a:off x="8980802" y="2513210"/>
            <a:ext cx="8583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Request Pay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6ED52C00-1EDA-4E48-AA7E-FA84B451200F}"/>
              </a:ext>
            </a:extLst>
          </p:cNvPr>
          <p:cNvSpPr/>
          <p:nvPr/>
        </p:nvSpPr>
        <p:spPr>
          <a:xfrm rot="10800000">
            <a:off x="8907941" y="3464570"/>
            <a:ext cx="1011140" cy="274320"/>
          </a:xfrm>
          <a:prstGeom prst="rightArrow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68C73CD-8C9D-4662-9B38-D1338EEE0083}"/>
              </a:ext>
            </a:extLst>
          </p:cNvPr>
          <p:cNvSpPr txBox="1"/>
          <p:nvPr/>
        </p:nvSpPr>
        <p:spPr>
          <a:xfrm>
            <a:off x="9007877" y="3213570"/>
            <a:ext cx="8583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Payment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399AE0D-49FB-4C9E-87AC-DA265F78294F}"/>
              </a:ext>
            </a:extLst>
          </p:cNvPr>
          <p:cNvSpPr txBox="1"/>
          <p:nvPr/>
        </p:nvSpPr>
        <p:spPr>
          <a:xfrm>
            <a:off x="5306296" y="5427444"/>
            <a:ext cx="319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Access the Data using Authorization Key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CF97A96-7EA3-439D-86D6-0F76FF5CC60E}"/>
              </a:ext>
            </a:extLst>
          </p:cNvPr>
          <p:cNvSpPr/>
          <p:nvPr/>
        </p:nvSpPr>
        <p:spPr>
          <a:xfrm>
            <a:off x="5481257" y="2335223"/>
            <a:ext cx="3139125" cy="557784"/>
          </a:xfrm>
          <a:prstGeom prst="rect">
            <a:avLst/>
          </a:prstGeom>
          <a:solidFill>
            <a:srgbClr val="8E8E8E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Contract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C9F2CF7-0D1F-4D3A-9603-87B982BDC0DB}"/>
              </a:ext>
            </a:extLst>
          </p:cNvPr>
          <p:cNvSpPr/>
          <p:nvPr/>
        </p:nvSpPr>
        <p:spPr>
          <a:xfrm>
            <a:off x="5485987" y="3616621"/>
            <a:ext cx="3139125" cy="9779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MAIN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Contract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EBED11B-D55B-4373-B816-CD27516AE6F5}"/>
              </a:ext>
            </a:extLst>
          </p:cNvPr>
          <p:cNvSpPr/>
          <p:nvPr/>
        </p:nvSpPr>
        <p:spPr>
          <a:xfrm>
            <a:off x="4435929" y="2178702"/>
            <a:ext cx="909918" cy="24416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Rest API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Access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737B169-EB7E-4F72-83EA-F349E5BA1E8B}"/>
              </a:ext>
            </a:extLst>
          </p:cNvPr>
          <p:cNvSpPr/>
          <p:nvPr/>
        </p:nvSpPr>
        <p:spPr>
          <a:xfrm>
            <a:off x="356312" y="1790918"/>
            <a:ext cx="2173940" cy="170295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INTRANAV®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Order Management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D370FD3-F837-4B02-90C9-EA82B0FFD781}"/>
              </a:ext>
            </a:extLst>
          </p:cNvPr>
          <p:cNvSpPr txBox="1"/>
          <p:nvPr/>
        </p:nvSpPr>
        <p:spPr>
          <a:xfrm>
            <a:off x="2631828" y="2264324"/>
            <a:ext cx="1642052" cy="415498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Regular Customer Request Processing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24740F3-81B9-4206-9E92-654295B65D2F}"/>
              </a:ext>
            </a:extLst>
          </p:cNvPr>
          <p:cNvSpPr/>
          <p:nvPr/>
        </p:nvSpPr>
        <p:spPr>
          <a:xfrm>
            <a:off x="4356688" y="1437031"/>
            <a:ext cx="4415115" cy="3297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Arrow: Left-Right 177">
            <a:extLst>
              <a:ext uri="{FF2B5EF4-FFF2-40B4-BE49-F238E27FC236}">
                <a16:creationId xmlns:a16="http://schemas.microsoft.com/office/drawing/2014/main" id="{6D7E9369-E7EB-4B03-A4AB-5A463FBECE03}"/>
              </a:ext>
            </a:extLst>
          </p:cNvPr>
          <p:cNvSpPr/>
          <p:nvPr/>
        </p:nvSpPr>
        <p:spPr>
          <a:xfrm>
            <a:off x="5206041" y="4028985"/>
            <a:ext cx="441062" cy="191600"/>
          </a:xfrm>
          <a:prstGeom prst="leftRightArrow">
            <a:avLst/>
          </a:prstGeom>
          <a:solidFill>
            <a:srgbClr val="D595E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9E08298-8197-420D-9277-CC5A6638918E}"/>
              </a:ext>
            </a:extLst>
          </p:cNvPr>
          <p:cNvSpPr/>
          <p:nvPr/>
        </p:nvSpPr>
        <p:spPr>
          <a:xfrm>
            <a:off x="5410309" y="1912491"/>
            <a:ext cx="3281020" cy="277155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Blockchain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Arrow: Left-Right 179">
            <a:extLst>
              <a:ext uri="{FF2B5EF4-FFF2-40B4-BE49-F238E27FC236}">
                <a16:creationId xmlns:a16="http://schemas.microsoft.com/office/drawing/2014/main" id="{2E8001C4-BD67-4872-99BB-8D9A1C36F7F0}"/>
              </a:ext>
            </a:extLst>
          </p:cNvPr>
          <p:cNvSpPr/>
          <p:nvPr/>
        </p:nvSpPr>
        <p:spPr>
          <a:xfrm>
            <a:off x="3915784" y="5612638"/>
            <a:ext cx="5841626" cy="274320"/>
          </a:xfrm>
          <a:prstGeom prst="left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21B35B6-73AE-4EBD-A477-5CA2FD48ACDC}"/>
              </a:ext>
            </a:extLst>
          </p:cNvPr>
          <p:cNvSpPr txBox="1"/>
          <p:nvPr/>
        </p:nvSpPr>
        <p:spPr>
          <a:xfrm>
            <a:off x="807066" y="1424053"/>
            <a:ext cx="2375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INTRANAV®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B284DF4-4AA1-4816-9322-AE237D640C72}"/>
              </a:ext>
            </a:extLst>
          </p:cNvPr>
          <p:cNvSpPr/>
          <p:nvPr/>
        </p:nvSpPr>
        <p:spPr>
          <a:xfrm>
            <a:off x="10072633" y="1437032"/>
            <a:ext cx="1785533" cy="448416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ot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FBE775B-5F65-4B04-A5B1-FBC00E100C8A}"/>
              </a:ext>
            </a:extLst>
          </p:cNvPr>
          <p:cNvSpPr txBox="1"/>
          <p:nvPr/>
        </p:nvSpPr>
        <p:spPr>
          <a:xfrm>
            <a:off x="10072633" y="1428765"/>
            <a:ext cx="177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Customer</a:t>
            </a:r>
          </a:p>
        </p:txBody>
      </p:sp>
      <p:sp>
        <p:nvSpPr>
          <p:cNvPr id="184" name="Arrow: Left-Right 183">
            <a:extLst>
              <a:ext uri="{FF2B5EF4-FFF2-40B4-BE49-F238E27FC236}">
                <a16:creationId xmlns:a16="http://schemas.microsoft.com/office/drawing/2014/main" id="{06889556-0E11-4B38-9DDC-86E7DF6DDB8F}"/>
              </a:ext>
            </a:extLst>
          </p:cNvPr>
          <p:cNvSpPr/>
          <p:nvPr/>
        </p:nvSpPr>
        <p:spPr>
          <a:xfrm>
            <a:off x="2614096" y="2594406"/>
            <a:ext cx="1642052" cy="274320"/>
          </a:xfrm>
          <a:prstGeom prst="left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B85884E-4234-4270-A0F2-01D1333EF5DD}"/>
              </a:ext>
            </a:extLst>
          </p:cNvPr>
          <p:cNvSpPr/>
          <p:nvPr/>
        </p:nvSpPr>
        <p:spPr>
          <a:xfrm>
            <a:off x="5485987" y="2970897"/>
            <a:ext cx="3139125" cy="55660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Asset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Contract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Arrow: Left-Right 185">
            <a:extLst>
              <a:ext uri="{FF2B5EF4-FFF2-40B4-BE49-F238E27FC236}">
                <a16:creationId xmlns:a16="http://schemas.microsoft.com/office/drawing/2014/main" id="{F58C26F3-512A-4376-84C0-D53D4B21DF94}"/>
              </a:ext>
            </a:extLst>
          </p:cNvPr>
          <p:cNvSpPr/>
          <p:nvPr/>
        </p:nvSpPr>
        <p:spPr>
          <a:xfrm>
            <a:off x="5220881" y="3153656"/>
            <a:ext cx="441062" cy="191600"/>
          </a:xfrm>
          <a:prstGeom prst="leftRightArrow">
            <a:avLst/>
          </a:prstGeom>
          <a:solidFill>
            <a:srgbClr val="D595E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Arrow: Left-Right 186">
            <a:extLst>
              <a:ext uri="{FF2B5EF4-FFF2-40B4-BE49-F238E27FC236}">
                <a16:creationId xmlns:a16="http://schemas.microsoft.com/office/drawing/2014/main" id="{5B316426-F9A3-4E2E-8857-E61BC50BA65C}"/>
              </a:ext>
            </a:extLst>
          </p:cNvPr>
          <p:cNvSpPr/>
          <p:nvPr/>
        </p:nvSpPr>
        <p:spPr>
          <a:xfrm>
            <a:off x="5225939" y="2352603"/>
            <a:ext cx="441062" cy="191600"/>
          </a:xfrm>
          <a:prstGeom prst="leftRightArrow">
            <a:avLst/>
          </a:prstGeom>
          <a:solidFill>
            <a:srgbClr val="D595E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Arrow: Left-Right 187">
            <a:extLst>
              <a:ext uri="{FF2B5EF4-FFF2-40B4-BE49-F238E27FC236}">
                <a16:creationId xmlns:a16="http://schemas.microsoft.com/office/drawing/2014/main" id="{3138B3C7-F1E0-4590-B481-D20E6AABC46C}"/>
              </a:ext>
            </a:extLst>
          </p:cNvPr>
          <p:cNvSpPr/>
          <p:nvPr/>
        </p:nvSpPr>
        <p:spPr>
          <a:xfrm>
            <a:off x="8900057" y="4969673"/>
            <a:ext cx="1026907" cy="274320"/>
          </a:xfrm>
          <a:prstGeom prst="left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52F7A31-39C1-4B6A-8849-28423E66263B}"/>
              </a:ext>
            </a:extLst>
          </p:cNvPr>
          <p:cNvSpPr txBox="1"/>
          <p:nvPr/>
        </p:nvSpPr>
        <p:spPr>
          <a:xfrm>
            <a:off x="8973709" y="4638383"/>
            <a:ext cx="9676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Asset Management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2" name="Arrow: Left-Right 161">
            <a:extLst>
              <a:ext uri="{FF2B5EF4-FFF2-40B4-BE49-F238E27FC236}">
                <a16:creationId xmlns:a16="http://schemas.microsoft.com/office/drawing/2014/main" id="{6CB7D225-A364-4D5E-8FEB-3798E09E6766}"/>
              </a:ext>
            </a:extLst>
          </p:cNvPr>
          <p:cNvSpPr/>
          <p:nvPr/>
        </p:nvSpPr>
        <p:spPr>
          <a:xfrm>
            <a:off x="3741718" y="4981541"/>
            <a:ext cx="1592830" cy="274320"/>
          </a:xfrm>
          <a:prstGeom prst="left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8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/>
      <p:bldP spid="159" grpId="0" animBg="1"/>
      <p:bldP spid="160" grpId="0"/>
      <p:bldP spid="161" grpId="0" animBg="1"/>
      <p:bldP spid="163" grpId="0" animBg="1"/>
      <p:bldP spid="164" grpId="0" animBg="1"/>
      <p:bldP spid="165" grpId="0" animBg="1"/>
      <p:bldP spid="166" grpId="0"/>
      <p:bldP spid="167" grpId="0" animBg="1"/>
      <p:bldP spid="168" grpId="0"/>
      <p:bldP spid="169" grpId="0" animBg="1"/>
      <p:bldP spid="170" grpId="0"/>
      <p:bldP spid="171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/>
      <p:bldP spid="182" grpId="0" animBg="1"/>
      <p:bldP spid="183" grpId="0"/>
      <p:bldP spid="184" grpId="0" animBg="1"/>
      <p:bldP spid="185" grpId="0" animBg="1"/>
      <p:bldP spid="186" grpId="0" animBg="1"/>
      <p:bldP spid="187" grpId="0" animBg="1"/>
      <p:bldP spid="188" grpId="0" animBg="1"/>
      <p:bldP spid="189" grpId="0"/>
      <p:bldP spid="1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247934-F1A4-48C5-8A7F-A08F17974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E2DC68-FEB6-461A-8BD6-3911446C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Ethereum?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3214BF-1CA8-4722-98C7-96B699D64F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C1410-5FD5-45C5-A506-A5FF8DD3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82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639C74F-67CD-4A90-A0EB-F211D5A30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98CD2E-7923-40C9-8585-F39722DA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Smart </a:t>
            </a:r>
            <a:r>
              <a:rPr lang="de-DE" dirty="0" err="1"/>
              <a:t>Contracts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B235C-FB3E-4A5F-B89F-946D082E4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B16CB20-604D-4BDF-BD45-7A67CC264978}"/>
              </a:ext>
            </a:extLst>
          </p:cNvPr>
          <p:cNvSpPr txBox="1"/>
          <p:nvPr/>
        </p:nvSpPr>
        <p:spPr>
          <a:xfrm>
            <a:off x="1018772" y="3287857"/>
            <a:ext cx="7336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Written</a:t>
            </a:r>
            <a:r>
              <a:rPr lang="de-DE" dirty="0"/>
              <a:t> in a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</a:t>
            </a:r>
            <a:r>
              <a:rPr lang="de-DE" dirty="0" err="1"/>
              <a:t>solidity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Limitaded</a:t>
            </a:r>
            <a:r>
              <a:rPr lang="de-DE" dirty="0"/>
              <a:t> in </a:t>
            </a:r>
            <a:r>
              <a:rPr lang="de-DE" dirty="0" err="1"/>
              <a:t>size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API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external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same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same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9F5A352-8B71-4CFD-B88B-39FB64264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43" y="1290395"/>
            <a:ext cx="9398465" cy="19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7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B02CC1-28E9-4E0B-889C-27C211E4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Blockchain Oracle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4720D-3456-4E54-947B-EDFDD8B23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35E62A7-7677-433B-8EA0-EEC55EA052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6" b="4832"/>
          <a:stretch/>
        </p:blipFill>
        <p:spPr>
          <a:xfrm>
            <a:off x="2994014" y="1134613"/>
            <a:ext cx="5625582" cy="497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2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7CA973-E800-4F6B-9230-40981D4B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Smart </a:t>
            </a:r>
            <a:r>
              <a:rPr lang="de-DE" dirty="0" err="1"/>
              <a:t>Contracting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69C2-519E-4AF0-BEA0-3BD889B89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4F8687C-0063-4936-8E55-74E5244A40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" b="3968"/>
          <a:stretch/>
        </p:blipFill>
        <p:spPr>
          <a:xfrm>
            <a:off x="805742" y="1134614"/>
            <a:ext cx="6755019" cy="499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9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015F"/>
      </a:accent1>
      <a:accent2>
        <a:srgbClr val="EC2127"/>
      </a:accent2>
      <a:accent3>
        <a:srgbClr val="FFC000"/>
      </a:accent3>
      <a:accent4>
        <a:srgbClr val="92D050"/>
      </a:accent4>
      <a:accent5>
        <a:srgbClr val="01CF8F"/>
      </a:accent5>
      <a:accent6>
        <a:srgbClr val="00B0F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459</Words>
  <Application>Microsoft Office PowerPoint</Application>
  <PresentationFormat>Breitbild</PresentationFormat>
  <Paragraphs>131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Roboto</vt:lpstr>
      <vt:lpstr>Trebuchet MS</vt:lpstr>
      <vt:lpstr>Wingdings</vt:lpstr>
      <vt:lpstr>Office Theme</vt:lpstr>
      <vt:lpstr>Team Project SS21</vt:lpstr>
      <vt:lpstr>Content</vt:lpstr>
      <vt:lpstr>About Us</vt:lpstr>
      <vt:lpstr>Current Method of Order Management</vt:lpstr>
      <vt:lpstr>Proposed Method of Order Management</vt:lpstr>
      <vt:lpstr>What is Ethereum?</vt:lpstr>
      <vt:lpstr>Smart Contracts</vt:lpstr>
      <vt:lpstr>Blockchain Oracle</vt:lpstr>
      <vt:lpstr>Smart Contracting Structure</vt:lpstr>
      <vt:lpstr>How to Communicate with Blockchain?</vt:lpstr>
      <vt:lpstr>Ganache</vt:lpstr>
      <vt:lpstr>INTRANAV RTLS API Emulation</vt:lpstr>
      <vt:lpstr>Internal Process API</vt:lpstr>
      <vt:lpstr>Client Portal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Khan</dc:creator>
  <cp:lastModifiedBy>Ken Freise</cp:lastModifiedBy>
  <cp:revision>3824</cp:revision>
  <cp:lastPrinted>2019-03-28T21:06:05Z</cp:lastPrinted>
  <dcterms:created xsi:type="dcterms:W3CDTF">2017-07-18T09:08:44Z</dcterms:created>
  <dcterms:modified xsi:type="dcterms:W3CDTF">2021-07-10T15:10:20Z</dcterms:modified>
</cp:coreProperties>
</file>