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0" r:id="rId3"/>
    <p:sldId id="257" r:id="rId4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96" y="4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p. LifeBox" userId="4c621b1c6fa24962" providerId="LiveId" clId="{FB07F342-920C-4108-BDAA-C538FB6491E7}"/>
    <pc:docChg chg="undo redo custSel addSld delSld modSld">
      <pc:chgData name="Corp. LifeBox" userId="4c621b1c6fa24962" providerId="LiveId" clId="{FB07F342-920C-4108-BDAA-C538FB6491E7}" dt="2020-09-03T23:34:40.954" v="9556" actId="14100"/>
      <pc:docMkLst>
        <pc:docMk/>
      </pc:docMkLst>
      <pc:sldChg chg="addSp delSp modSp del mod">
        <pc:chgData name="Corp. LifeBox" userId="4c621b1c6fa24962" providerId="LiveId" clId="{FB07F342-920C-4108-BDAA-C538FB6491E7}" dt="2020-08-02T08:06:24.871" v="9550" actId="47"/>
        <pc:sldMkLst>
          <pc:docMk/>
          <pc:sldMk cId="0" sldId="256"/>
        </pc:sldMkLst>
        <pc:spChg chg="add mod">
          <ac:chgData name="Corp. LifeBox" userId="4c621b1c6fa24962" providerId="LiveId" clId="{FB07F342-920C-4108-BDAA-C538FB6491E7}" dt="2020-08-02T01:22:34.542" v="235" actId="1036"/>
          <ac:spMkLst>
            <pc:docMk/>
            <pc:sldMk cId="0" sldId="256"/>
            <ac:spMk id="2" creationId="{7FBAED02-60EE-4CD3-838F-A55DDAFFC298}"/>
          </ac:spMkLst>
        </pc:spChg>
        <pc:spChg chg="add 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3" creationId="{ED93D9BB-D58C-44C9-B113-366F37D761D0}"/>
          </ac:spMkLst>
        </pc:spChg>
        <pc:spChg chg="add 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4" creationId="{231B9E5E-38F3-4EC1-822A-8BE9DFBB2E6A}"/>
          </ac:spMkLst>
        </pc:spChg>
        <pc:spChg chg="add 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5" creationId="{3065F6B8-90BA-4A91-AABD-D24A985D3315}"/>
          </ac:spMkLst>
        </pc:spChg>
        <pc:spChg chg="add mod">
          <ac:chgData name="Corp. LifeBox" userId="4c621b1c6fa24962" providerId="LiveId" clId="{FB07F342-920C-4108-BDAA-C538FB6491E7}" dt="2020-08-02T01:22:34.542" v="235" actId="1036"/>
          <ac:spMkLst>
            <pc:docMk/>
            <pc:sldMk cId="0" sldId="256"/>
            <ac:spMk id="6" creationId="{85EF4C05-DC6B-493E-BF17-54442BF67C2D}"/>
          </ac:spMkLst>
        </pc:spChg>
        <pc:spChg chg="add mod">
          <ac:chgData name="Corp. LifeBox" userId="4c621b1c6fa24962" providerId="LiveId" clId="{FB07F342-920C-4108-BDAA-C538FB6491E7}" dt="2020-08-02T02:31:46.202" v="1464"/>
          <ac:spMkLst>
            <pc:docMk/>
            <pc:sldMk cId="0" sldId="256"/>
            <ac:spMk id="8" creationId="{97C29256-455E-4015-B157-7665649F1042}"/>
          </ac:spMkLst>
        </pc:spChg>
        <pc:spChg chg="add mod">
          <ac:chgData name="Corp. LifeBox" userId="4c621b1c6fa24962" providerId="LiveId" clId="{FB07F342-920C-4108-BDAA-C538FB6491E7}" dt="2020-08-02T02:44:35.322" v="2191" actId="1035"/>
          <ac:spMkLst>
            <pc:docMk/>
            <pc:sldMk cId="0" sldId="256"/>
            <ac:spMk id="9" creationId="{BEB3C60C-3777-47FE-A36B-6ECA050801F5}"/>
          </ac:spMkLst>
        </pc:spChg>
        <pc:spChg chg="add mod">
          <ac:chgData name="Corp. LifeBox" userId="4c621b1c6fa24962" providerId="LiveId" clId="{FB07F342-920C-4108-BDAA-C538FB6491E7}" dt="2020-08-02T02:36:32.688" v="1767" actId="20577"/>
          <ac:spMkLst>
            <pc:docMk/>
            <pc:sldMk cId="0" sldId="256"/>
            <ac:spMk id="10" creationId="{046E3A93-B8A9-4447-AC66-6E6F1945F04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76" creationId="{00000000-0000-0000-0000-000000000000}"/>
          </ac:spMkLst>
        </pc:spChg>
        <pc:spChg chg="mod ord">
          <ac:chgData name="Corp. LifeBox" userId="4c621b1c6fa24962" providerId="LiveId" clId="{FB07F342-920C-4108-BDAA-C538FB6491E7}" dt="2020-08-02T02:30:53.083" v="1425" actId="1035"/>
          <ac:spMkLst>
            <pc:docMk/>
            <pc:sldMk cId="0" sldId="256"/>
            <ac:spMk id="77" creationId="{00000000-0000-0000-0000-000000000000}"/>
          </ac:spMkLst>
        </pc:spChg>
        <pc:spChg chg="mod">
          <ac:chgData name="Corp. LifeBox" userId="4c621b1c6fa24962" providerId="LiveId" clId="{FB07F342-920C-4108-BDAA-C538FB6491E7}" dt="2020-07-30T07:03:18.910" v="5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6:40.788" v="354" actId="103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1:42.157" v="628" actId="14100"/>
          <ac:spMkLst>
            <pc:docMk/>
            <pc:sldMk cId="0" sldId="256"/>
            <ac:spMk id="8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1:37.528" v="627" actId="14100"/>
          <ac:spMkLst>
            <pc:docMk/>
            <pc:sldMk cId="0" sldId="256"/>
            <ac:spMk id="8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1:27.681" v="626" actId="14100"/>
          <ac:spMkLst>
            <pc:docMk/>
            <pc:sldMk cId="0" sldId="256"/>
            <ac:spMk id="82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1:21.899" v="625" actId="14100"/>
          <ac:spMkLst>
            <pc:docMk/>
            <pc:sldMk cId="0" sldId="256"/>
            <ac:spMk id="83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9:22.452" v="1781"/>
          <ac:spMkLst>
            <pc:docMk/>
            <pc:sldMk cId="0" sldId="256"/>
            <ac:spMk id="84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19:31.855" v="595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4:41.660" v="828" actId="1035"/>
          <ac:spMkLst>
            <pc:docMk/>
            <pc:sldMk cId="0" sldId="256"/>
            <ac:spMk id="86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5:09.279" v="892" actId="1035"/>
          <ac:spMkLst>
            <pc:docMk/>
            <pc:sldMk cId="0" sldId="256"/>
            <ac:spMk id="87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6:32.085" v="351" actId="1037"/>
          <ac:spMkLst>
            <pc:docMk/>
            <pc:sldMk cId="0" sldId="256"/>
            <ac:spMk id="88" creationId="{00000000-0000-0000-0000-000000000000}"/>
          </ac:spMkLst>
        </pc:spChg>
        <pc:spChg chg="del mod">
          <ac:chgData name="Corp. LifeBox" userId="4c621b1c6fa24962" providerId="LiveId" clId="{FB07F342-920C-4108-BDAA-C538FB6491E7}" dt="2020-08-02T02:31:49.642" v="1465" actId="478"/>
          <ac:spMkLst>
            <pc:docMk/>
            <pc:sldMk cId="0" sldId="256"/>
            <ac:spMk id="89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3:23.942" v="1602" actId="1076"/>
          <ac:spMkLst>
            <pc:docMk/>
            <pc:sldMk cId="0" sldId="256"/>
            <ac:spMk id="9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2:27.859" v="1579" actId="1076"/>
          <ac:spMkLst>
            <pc:docMk/>
            <pc:sldMk cId="0" sldId="256"/>
            <ac:spMk id="9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3:04.884" v="1597" actId="1076"/>
          <ac:spMkLst>
            <pc:docMk/>
            <pc:sldMk cId="0" sldId="256"/>
            <ac:spMk id="92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0:21.325" v="1876"/>
          <ac:spMkLst>
            <pc:docMk/>
            <pc:sldMk cId="0" sldId="256"/>
            <ac:spMk id="93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6:05.806" v="1762" actId="1036"/>
          <ac:spMkLst>
            <pc:docMk/>
            <pc:sldMk cId="0" sldId="256"/>
            <ac:spMk id="95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4:07.714" v="1617" actId="1076"/>
          <ac:spMkLst>
            <pc:docMk/>
            <pc:sldMk cId="0" sldId="256"/>
            <ac:spMk id="96" creationId="{00000000-0000-0000-0000-000000000000}"/>
          </ac:spMkLst>
        </pc:spChg>
        <pc:spChg chg="del mod">
          <ac:chgData name="Corp. LifeBox" userId="4c621b1c6fa24962" providerId="LiveId" clId="{FB07F342-920C-4108-BDAA-C538FB6491E7}" dt="2020-08-02T02:37:29.505" v="1774" actId="478"/>
          <ac:spMkLst>
            <pc:docMk/>
            <pc:sldMk cId="0" sldId="256"/>
            <ac:spMk id="97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7:44.392" v="1116" actId="1035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7:13.741" v="1048" actId="1038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3:18.546" v="2159" actId="1036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3:08.218" v="2157" actId="1037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3:27.078" v="2160" actId="14100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3:34.083" v="2161" actId="14100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4:08.195" v="2165" actId="14100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32:56.323" v="1596" actId="1038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2:10.633" v="650" actId="1037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3:51.631" v="2164" actId="14100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44:24.671" v="2168" actId="14100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2:27:03.828" v="1003" actId="1036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27" creationId="{00000000-0000-0000-0000-000000000000}"/>
          </ac:spMkLst>
        </pc:spChg>
        <pc:spChg chg="add 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129" creationId="{A5AADFD7-2492-43C9-A938-3243A1CA7F55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Corp. LifeBox" userId="4c621b1c6fa24962" providerId="LiveId" clId="{FB07F342-920C-4108-BDAA-C538FB6491E7}" dt="2020-08-02T01:20:20.516" v="168" actId="1038"/>
          <ac:spMkLst>
            <pc:docMk/>
            <pc:sldMk cId="0" sldId="256"/>
            <ac:spMk id="133" creationId="{00000000-0000-0000-0000-000000000000}"/>
          </ac:spMkLst>
        </pc:spChg>
        <pc:spChg chg="add mod">
          <ac:chgData name="Corp. LifeBox" userId="4c621b1c6fa24962" providerId="LiveId" clId="{FB07F342-920C-4108-BDAA-C538FB6491E7}" dt="2020-08-02T02:39:44.080" v="1783"/>
          <ac:spMkLst>
            <pc:docMk/>
            <pc:sldMk cId="0" sldId="256"/>
            <ac:spMk id="134" creationId="{EF187383-F102-4857-B9A4-5B798ABD2839}"/>
          </ac:spMkLst>
        </pc:spChg>
        <pc:cxnChg chg="mod">
          <ac:chgData name="Corp. LifeBox" userId="4c621b1c6fa24962" providerId="LiveId" clId="{FB07F342-920C-4108-BDAA-C538FB6491E7}" dt="2020-08-02T02:36:05.806" v="1762" actId="1036"/>
          <ac:cxnSpMkLst>
            <pc:docMk/>
            <pc:sldMk cId="0" sldId="256"/>
            <ac:cxnSpMk id="7" creationId="{00000000-0000-0000-0000-000000000000}"/>
          </ac:cxnSpMkLst>
        </pc:cxnChg>
        <pc:cxnChg chg="add mod">
          <ac:chgData name="Corp. LifeBox" userId="4c621b1c6fa24962" providerId="LiveId" clId="{FB07F342-920C-4108-BDAA-C538FB6491E7}" dt="2020-08-02T02:40:09.137" v="1851" actId="1037"/>
          <ac:cxnSpMkLst>
            <pc:docMk/>
            <pc:sldMk cId="0" sldId="256"/>
            <ac:cxnSpMk id="12" creationId="{AFAAA8E5-A00E-4A81-8EBE-AD87B7476745}"/>
          </ac:cxnSpMkLst>
        </pc:cxnChg>
      </pc:sldChg>
      <pc:sldChg chg="modSp mod">
        <pc:chgData name="Corp. LifeBox" userId="4c621b1c6fa24962" providerId="LiveId" clId="{FB07F342-920C-4108-BDAA-C538FB6491E7}" dt="2020-09-03T23:34:40.954" v="9556" actId="14100"/>
        <pc:sldMkLst>
          <pc:docMk/>
          <pc:sldMk cId="0" sldId="257"/>
        </pc:sldMkLst>
        <pc:graphicFrameChg chg="mod modGraphic">
          <ac:chgData name="Corp. LifeBox" userId="4c621b1c6fa24962" providerId="LiveId" clId="{FB07F342-920C-4108-BDAA-C538FB6491E7}" dt="2020-09-03T23:34:16.762" v="9553" actId="14100"/>
          <ac:graphicFrameMkLst>
            <pc:docMk/>
            <pc:sldMk cId="0" sldId="257"/>
            <ac:graphicFrameMk id="135" creationId="{00000000-0000-0000-0000-000000000000}"/>
          </ac:graphicFrameMkLst>
        </pc:graphicFrameChg>
        <pc:graphicFrameChg chg="mod modGraphic">
          <ac:chgData name="Corp. LifeBox" userId="4c621b1c6fa24962" providerId="LiveId" clId="{FB07F342-920C-4108-BDAA-C538FB6491E7}" dt="2020-09-03T23:34:40.954" v="9556" actId="14100"/>
          <ac:graphicFrameMkLst>
            <pc:docMk/>
            <pc:sldMk cId="0" sldId="257"/>
            <ac:graphicFrameMk id="137" creationId="{00000000-0000-0000-0000-000000000000}"/>
          </ac:graphicFrameMkLst>
        </pc:graphicFrameChg>
      </pc:sldChg>
      <pc:sldChg chg="addSp delSp modSp new del mod">
        <pc:chgData name="Corp. LifeBox" userId="4c621b1c6fa24962" providerId="LiveId" clId="{FB07F342-920C-4108-BDAA-C538FB6491E7}" dt="2020-08-02T08:06:18.334" v="9549" actId="47"/>
        <pc:sldMkLst>
          <pc:docMk/>
          <pc:sldMk cId="2068905542" sldId="258"/>
        </pc:sldMkLst>
        <pc:spChg chg="add del mod">
          <ac:chgData name="Corp. LifeBox" userId="4c621b1c6fa24962" providerId="LiveId" clId="{FB07F342-920C-4108-BDAA-C538FB6491E7}" dt="2020-08-02T02:45:49.408" v="2195" actId="478"/>
          <ac:spMkLst>
            <pc:docMk/>
            <pc:sldMk cId="2068905542" sldId="258"/>
            <ac:spMk id="2" creationId="{1A55CE72-52D8-4233-8B64-AB9594591DC6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" creationId="{FFD894E1-8CA2-4844-8DB9-EE03BA43577A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5" creationId="{F1E2E834-3798-4D4C-BAC0-AA705BFE84FB}"/>
          </ac:spMkLst>
        </pc:spChg>
        <pc:spChg chg="add del">
          <ac:chgData name="Corp. LifeBox" userId="4c621b1c6fa24962" providerId="LiveId" clId="{FB07F342-920C-4108-BDAA-C538FB6491E7}" dt="2020-08-02T02:47:16.029" v="2231" actId="478"/>
          <ac:spMkLst>
            <pc:docMk/>
            <pc:sldMk cId="2068905542" sldId="258"/>
            <ac:spMk id="7" creationId="{6E71A91B-3541-4258-B374-8D44E1D3626B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9" creationId="{FA7C9B20-E9AA-4BE5-8B85-B915805A573E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10" creationId="{DAAA173B-F4B7-4A8E-B5E0-67525C60B791}"/>
          </ac:spMkLst>
        </pc:spChg>
        <pc:spChg chg="add del">
          <ac:chgData name="Corp. LifeBox" userId="4c621b1c6fa24962" providerId="LiveId" clId="{FB07F342-920C-4108-BDAA-C538FB6491E7}" dt="2020-08-02T02:54:23.070" v="2353" actId="478"/>
          <ac:spMkLst>
            <pc:docMk/>
            <pc:sldMk cId="2068905542" sldId="258"/>
            <ac:spMk id="11" creationId="{E32A36AD-7C6F-4D9C-BF11-6A4B00B22F53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13" creationId="{3D009045-A226-4E6A-BC56-062DEA6519B7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15" creationId="{247A38D3-026E-4CC4-8E36-E917284030C6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17" creationId="{B3767819-0FF2-4EC7-BD0D-67A8BAA57E4F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19" creationId="{89DC6512-95BC-43E1-ACE9-5362DD6F6DC1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1" creationId="{6A9FB1B6-213E-4E6B-8F8B-0E0260E1A752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3" creationId="{3C1B3ED6-C2E1-4B9F-AEE5-7D155BD7B97A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4" creationId="{29280C65-8818-442C-9236-3FCC5D78BF19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5" creationId="{04314552-48D5-49AC-A934-E783F35D0EE5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6" creationId="{39FF0D17-020A-48AF-9E3C-527A05FA310E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7" creationId="{FE9F10B7-2CC2-43B5-940E-1E81D5B3B3CB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29" creationId="{9EEE42C8-8309-46A6-ABEA-C4AD97B6E009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1" creationId="{16F5F362-5273-4F3A-8209-95CBD66D33F1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3" creationId="{55A8FE79-66BC-4B9E-A849-FA119659B828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5" creationId="{67FD7807-04B9-44D7-BD66-DFC1A2A64651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7" creationId="{E6307ECB-B726-4A1D-80E6-70E3EB7EB5C3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39" creationId="{2F9B8C6A-0C8F-400B-AB6E-38DD589CA738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41" creationId="{8DB59221-51F8-4FB5-BE88-A07A6D85B610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42" creationId="{142E1F39-FC4B-469E-802A-71C619257A98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46" creationId="{03ECF441-238F-44E8-BFDB-4D19A5E825FC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53" creationId="{3B99F789-4FCE-40D9-88CA-60C941C6B6C7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55" creationId="{42A59881-2D1D-440D-9778-A2F659EA9215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59" creationId="{1DEF5DEB-3821-4031-9D14-1FAA4338A6FF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61" creationId="{0C0BDCF5-ADB7-45A3-A7CA-E1A1F8B72ED2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63" creationId="{219EB0F6-41B6-4162-A4D1-10F4C2A154A9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65" creationId="{0AB05CCF-6CE7-4E44-BC67-328D47C624F3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81" creationId="{5DCCE58F-4AF4-4889-BAF8-946B13204DE3}"/>
          </ac:spMkLst>
        </pc:spChg>
        <pc:spChg chg="add mod or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83" creationId="{8D480BB8-C1EA-4034-A36D-2F63DD868B5C}"/>
          </ac:spMkLst>
        </pc:spChg>
        <pc:spChg chg="add mod">
          <ac:chgData name="Corp. LifeBox" userId="4c621b1c6fa24962" providerId="LiveId" clId="{FB07F342-920C-4108-BDAA-C538FB6491E7}" dt="2020-08-02T06:24:27.332" v="4609" actId="1036"/>
          <ac:spMkLst>
            <pc:docMk/>
            <pc:sldMk cId="2068905542" sldId="258"/>
            <ac:spMk id="86" creationId="{2474A9D9-089C-405E-8588-212637457EBF}"/>
          </ac:spMkLst>
        </pc:sp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40" creationId="{9937EF3A-4D03-432D-981B-955DABD7BC8B}"/>
          </ac:cxnSpMkLst>
        </pc:cxnChg>
        <pc:cxnChg chg="add mod or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43" creationId="{EAF8E704-4515-43DE-99D2-4B2E85FDB1F4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44" creationId="{BCE8311B-8956-48B7-AFCB-3472ED71C3FE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45" creationId="{9B94B3E2-6F63-42D9-B2F0-F8AF19021244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51" creationId="{55C8D6B8-AAC5-469D-A4B2-2D18310DAE52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66" creationId="{02E7BC7A-EB28-4189-8904-F5B086FB6E05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70" creationId="{B616BC16-28DB-4719-8E61-5AE15BD1064C}"/>
          </ac:cxnSpMkLst>
        </pc:cxnChg>
        <pc:cxnChg chg="add mod">
          <ac:chgData name="Corp. LifeBox" userId="4c621b1c6fa24962" providerId="LiveId" clId="{FB07F342-920C-4108-BDAA-C538FB6491E7}" dt="2020-08-02T06:24:27.332" v="4609" actId="1036"/>
          <ac:cxnSpMkLst>
            <pc:docMk/>
            <pc:sldMk cId="2068905542" sldId="258"/>
            <ac:cxnSpMk id="75" creationId="{92A22112-C818-461A-8700-F8638835BC5C}"/>
          </ac:cxnSpMkLst>
        </pc:cxnChg>
      </pc:sldChg>
      <pc:sldChg chg="addSp delSp modSp new del mod">
        <pc:chgData name="Corp. LifeBox" userId="4c621b1c6fa24962" providerId="LiveId" clId="{FB07F342-920C-4108-BDAA-C538FB6491E7}" dt="2020-08-02T08:06:14.410" v="9548" actId="47"/>
        <pc:sldMkLst>
          <pc:docMk/>
          <pc:sldMk cId="928264708" sldId="259"/>
        </pc:sldMkLst>
        <pc:spChg chg="add mod">
          <ac:chgData name="Corp. LifeBox" userId="4c621b1c6fa24962" providerId="LiveId" clId="{FB07F342-920C-4108-BDAA-C538FB6491E7}" dt="2020-08-02T06:54:42.463" v="5994" actId="14100"/>
          <ac:spMkLst>
            <pc:docMk/>
            <pc:sldMk cId="928264708" sldId="259"/>
            <ac:spMk id="3" creationId="{D1E64798-7FAA-4DAA-BBB1-E3E8A19943D9}"/>
          </ac:spMkLst>
        </pc:spChg>
        <pc:spChg chg="add mod">
          <ac:chgData name="Corp. LifeBox" userId="4c621b1c6fa24962" providerId="LiveId" clId="{FB07F342-920C-4108-BDAA-C538FB6491E7}" dt="2020-08-02T06:52:59.397" v="5874" actId="20577"/>
          <ac:spMkLst>
            <pc:docMk/>
            <pc:sldMk cId="928264708" sldId="259"/>
            <ac:spMk id="5" creationId="{1AA7A2F1-7A94-4EB8-A1F5-F9A66964CCBA}"/>
          </ac:spMkLst>
        </pc:spChg>
        <pc:spChg chg="add mod">
          <ac:chgData name="Corp. LifeBox" userId="4c621b1c6fa24962" providerId="LiveId" clId="{FB07F342-920C-4108-BDAA-C538FB6491E7}" dt="2020-08-02T06:52:45.964" v="5860" actId="1038"/>
          <ac:spMkLst>
            <pc:docMk/>
            <pc:sldMk cId="928264708" sldId="259"/>
            <ac:spMk id="7" creationId="{FB84F620-FAF8-43E8-B589-E0EAC0F39AC8}"/>
          </ac:spMkLst>
        </pc:spChg>
        <pc:spChg chg="add mod">
          <ac:chgData name="Corp. LifeBox" userId="4c621b1c6fa24962" providerId="LiveId" clId="{FB07F342-920C-4108-BDAA-C538FB6491E7}" dt="2020-08-02T06:52:45.964" v="5860" actId="1038"/>
          <ac:spMkLst>
            <pc:docMk/>
            <pc:sldMk cId="928264708" sldId="259"/>
            <ac:spMk id="9" creationId="{04197513-8F28-41F9-8185-EEA3F4E057E3}"/>
          </ac:spMkLst>
        </pc:spChg>
        <pc:spChg chg="add del mod">
          <ac:chgData name="Corp. LifeBox" userId="4c621b1c6fa24962" providerId="LiveId" clId="{FB07F342-920C-4108-BDAA-C538FB6491E7}" dt="2020-08-02T06:40:33.886" v="4912" actId="478"/>
          <ac:spMkLst>
            <pc:docMk/>
            <pc:sldMk cId="928264708" sldId="259"/>
            <ac:spMk id="11" creationId="{EDCCDE88-A518-43BF-BE9C-AD413E554274}"/>
          </ac:spMkLst>
        </pc:spChg>
        <pc:spChg chg="add mod">
          <ac:chgData name="Corp. LifeBox" userId="4c621b1c6fa24962" providerId="LiveId" clId="{FB07F342-920C-4108-BDAA-C538FB6491E7}" dt="2020-08-02T06:55:24.693" v="6065" actId="1038"/>
          <ac:spMkLst>
            <pc:docMk/>
            <pc:sldMk cId="928264708" sldId="259"/>
            <ac:spMk id="13" creationId="{04B7270F-CEDB-4610-A531-5A71A12A41DB}"/>
          </ac:spMkLst>
        </pc:spChg>
        <pc:spChg chg="add del mod">
          <ac:chgData name="Corp. LifeBox" userId="4c621b1c6fa24962" providerId="LiveId" clId="{FB07F342-920C-4108-BDAA-C538FB6491E7}" dt="2020-08-02T06:40:46.339" v="4917" actId="478"/>
          <ac:spMkLst>
            <pc:docMk/>
            <pc:sldMk cId="928264708" sldId="259"/>
            <ac:spMk id="15" creationId="{90F63265-93F6-4DE2-86F9-5BBD13F4E197}"/>
          </ac:spMkLst>
        </pc:spChg>
        <pc:spChg chg="add del mod">
          <ac:chgData name="Corp. LifeBox" userId="4c621b1c6fa24962" providerId="LiveId" clId="{FB07F342-920C-4108-BDAA-C538FB6491E7}" dt="2020-08-02T06:40:48.333" v="4918" actId="478"/>
          <ac:spMkLst>
            <pc:docMk/>
            <pc:sldMk cId="928264708" sldId="259"/>
            <ac:spMk id="17" creationId="{6D9CC736-8C25-4DE8-B851-269A29B5248D}"/>
          </ac:spMkLst>
        </pc:spChg>
        <pc:spChg chg="add mod">
          <ac:chgData name="Corp. LifeBox" userId="4c621b1c6fa24962" providerId="LiveId" clId="{FB07F342-920C-4108-BDAA-C538FB6491E7}" dt="2020-08-02T07:02:54.053" v="6733" actId="6549"/>
          <ac:spMkLst>
            <pc:docMk/>
            <pc:sldMk cId="928264708" sldId="259"/>
            <ac:spMk id="19" creationId="{7C86DAF7-2263-4B12-9F50-74EC780A2279}"/>
          </ac:spMkLst>
        </pc:spChg>
        <pc:spChg chg="add mod">
          <ac:chgData name="Corp. LifeBox" userId="4c621b1c6fa24962" providerId="LiveId" clId="{FB07F342-920C-4108-BDAA-C538FB6491E7}" dt="2020-08-02T06:56:47.417" v="6092" actId="1038"/>
          <ac:spMkLst>
            <pc:docMk/>
            <pc:sldMk cId="928264708" sldId="259"/>
            <ac:spMk id="21" creationId="{D1BF416F-D542-4ABC-9183-32072485F0F7}"/>
          </ac:spMkLst>
        </pc:spChg>
        <pc:spChg chg="add mod">
          <ac:chgData name="Corp. LifeBox" userId="4c621b1c6fa24962" providerId="LiveId" clId="{FB07F342-920C-4108-BDAA-C538FB6491E7}" dt="2020-08-02T06:56:47.417" v="6092" actId="1038"/>
          <ac:spMkLst>
            <pc:docMk/>
            <pc:sldMk cId="928264708" sldId="259"/>
            <ac:spMk id="23" creationId="{84163DF2-F25E-4FAB-8F4D-D2FE97CBB34C}"/>
          </ac:spMkLst>
        </pc:spChg>
        <pc:spChg chg="add mod">
          <ac:chgData name="Corp. LifeBox" userId="4c621b1c6fa24962" providerId="LiveId" clId="{FB07F342-920C-4108-BDAA-C538FB6491E7}" dt="2020-08-02T07:08:45.579" v="7112" actId="1038"/>
          <ac:spMkLst>
            <pc:docMk/>
            <pc:sldMk cId="928264708" sldId="259"/>
            <ac:spMk id="25" creationId="{CFD63BF5-D0B5-40FF-97F0-5CA7067A0C80}"/>
          </ac:spMkLst>
        </pc:spChg>
        <pc:spChg chg="add mod">
          <ac:chgData name="Corp. LifeBox" userId="4c621b1c6fa24962" providerId="LiveId" clId="{FB07F342-920C-4108-BDAA-C538FB6491E7}" dt="2020-08-02T07:08:45.579" v="7112" actId="1038"/>
          <ac:spMkLst>
            <pc:docMk/>
            <pc:sldMk cId="928264708" sldId="259"/>
            <ac:spMk id="27" creationId="{0B72DE0A-C1CB-41EA-BA9D-B63F97CE2003}"/>
          </ac:spMkLst>
        </pc:spChg>
        <pc:spChg chg="add mod">
          <ac:chgData name="Corp. LifeBox" userId="4c621b1c6fa24962" providerId="LiveId" clId="{FB07F342-920C-4108-BDAA-C538FB6491E7}" dt="2020-08-02T07:08:45.579" v="7112" actId="1038"/>
          <ac:spMkLst>
            <pc:docMk/>
            <pc:sldMk cId="928264708" sldId="259"/>
            <ac:spMk id="29" creationId="{E7B07974-6C4E-4E1C-9C35-D663BDDC3861}"/>
          </ac:spMkLst>
        </pc:spChg>
        <pc:spChg chg="add mod">
          <ac:chgData name="Corp. LifeBox" userId="4c621b1c6fa24962" providerId="LiveId" clId="{FB07F342-920C-4108-BDAA-C538FB6491E7}" dt="2020-08-02T07:08:45.579" v="7112" actId="1038"/>
          <ac:spMkLst>
            <pc:docMk/>
            <pc:sldMk cId="928264708" sldId="259"/>
            <ac:spMk id="31" creationId="{8843E848-7947-44F0-B1B8-DF4D345628B6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33" creationId="{9BF96803-E855-4287-8352-34E7B976F4FF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35" creationId="{00D34F0C-DF72-4AD5-B391-676D4739BBC4}"/>
          </ac:spMkLst>
        </pc:spChg>
        <pc:spChg chg="add mod">
          <ac:chgData name="Corp. LifeBox" userId="4c621b1c6fa24962" providerId="LiveId" clId="{FB07F342-920C-4108-BDAA-C538FB6491E7}" dt="2020-08-02T07:03:00.701" v="6740" actId="6549"/>
          <ac:spMkLst>
            <pc:docMk/>
            <pc:sldMk cId="928264708" sldId="259"/>
            <ac:spMk id="37" creationId="{6A959B9E-8F87-4A3B-91EE-A3FCAC7A880B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39" creationId="{55A2992F-A8FC-4B67-93A2-B56A0CBCBA72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41" creationId="{4815575D-5423-4A28-B757-651F036FAA1D}"/>
          </ac:spMkLst>
        </pc:spChg>
        <pc:spChg chg="add mod ord">
          <ac:chgData name="Corp. LifeBox" userId="4c621b1c6fa24962" providerId="LiveId" clId="{FB07F342-920C-4108-BDAA-C538FB6491E7}" dt="2020-08-02T06:57:03.577" v="6095" actId="14100"/>
          <ac:spMkLst>
            <pc:docMk/>
            <pc:sldMk cId="928264708" sldId="259"/>
            <ac:spMk id="43" creationId="{4A7A46AD-765D-484C-A8E8-0D6DFA4BDA5C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45" creationId="{9F46D9B3-CAB8-43CB-B807-6FDBCB562236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47" creationId="{D6E982AC-A1AF-45C0-8C3C-89F606403AB6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49" creationId="{268063C5-45A7-480E-80E9-5F73BFAA66C3}"/>
          </ac:spMkLst>
        </pc:spChg>
        <pc:spChg chg="add mod">
          <ac:chgData name="Corp. LifeBox" userId="4c621b1c6fa24962" providerId="LiveId" clId="{FB07F342-920C-4108-BDAA-C538FB6491E7}" dt="2020-08-02T06:56:37.674" v="6087" actId="1037"/>
          <ac:spMkLst>
            <pc:docMk/>
            <pc:sldMk cId="928264708" sldId="259"/>
            <ac:spMk id="51" creationId="{F9821E8E-E0E5-4B4A-8C80-E1A7E0F76CE4}"/>
          </ac:spMkLst>
        </pc:spChg>
        <pc:spChg chg="add mod">
          <ac:chgData name="Corp. LifeBox" userId="4c621b1c6fa24962" providerId="LiveId" clId="{FB07F342-920C-4108-BDAA-C538FB6491E7}" dt="2020-08-02T07:10:04.829" v="7179" actId="20577"/>
          <ac:spMkLst>
            <pc:docMk/>
            <pc:sldMk cId="928264708" sldId="259"/>
            <ac:spMk id="53" creationId="{BCCC7B0B-F501-4AA8-A00D-F4458176342B}"/>
          </ac:spMkLst>
        </pc:spChg>
        <pc:spChg chg="add mod">
          <ac:chgData name="Corp. LifeBox" userId="4c621b1c6fa24962" providerId="LiveId" clId="{FB07F342-920C-4108-BDAA-C538FB6491E7}" dt="2020-08-02T06:54:48.875" v="5995" actId="14100"/>
          <ac:spMkLst>
            <pc:docMk/>
            <pc:sldMk cId="928264708" sldId="259"/>
            <ac:spMk id="55" creationId="{9F998CBE-C465-48CD-8007-7EF63378F003}"/>
          </ac:spMkLst>
        </pc:spChg>
        <pc:spChg chg="add del mod">
          <ac:chgData name="Corp. LifeBox" userId="4c621b1c6fa24962" providerId="LiveId" clId="{FB07F342-920C-4108-BDAA-C538FB6491E7}" dt="2020-08-02T06:53:09.322" v="5875" actId="478"/>
          <ac:spMkLst>
            <pc:docMk/>
            <pc:sldMk cId="928264708" sldId="259"/>
            <ac:spMk id="57" creationId="{9A80EA75-6D7E-459B-BDBD-6190483CFD9E}"/>
          </ac:spMkLst>
        </pc:spChg>
        <pc:spChg chg="add mod">
          <ac:chgData name="Corp. LifeBox" userId="4c621b1c6fa24962" providerId="LiveId" clId="{FB07F342-920C-4108-BDAA-C538FB6491E7}" dt="2020-08-02T06:54:15.453" v="5991" actId="1037"/>
          <ac:spMkLst>
            <pc:docMk/>
            <pc:sldMk cId="928264708" sldId="259"/>
            <ac:spMk id="59" creationId="{7BD85CE3-773F-4F4A-8077-6EF9F27AC393}"/>
          </ac:spMkLst>
        </pc:spChg>
        <pc:spChg chg="add mod">
          <ac:chgData name="Corp. LifeBox" userId="4c621b1c6fa24962" providerId="LiveId" clId="{FB07F342-920C-4108-BDAA-C538FB6491E7}" dt="2020-08-02T07:17:35.607" v="7324" actId="14100"/>
          <ac:spMkLst>
            <pc:docMk/>
            <pc:sldMk cId="928264708" sldId="259"/>
            <ac:spMk id="61" creationId="{74C2DA01-F084-4291-906D-A49D10B507E5}"/>
          </ac:spMkLst>
        </pc:spChg>
        <pc:spChg chg="add mod">
          <ac:chgData name="Corp. LifeBox" userId="4c621b1c6fa24962" providerId="LiveId" clId="{FB07F342-920C-4108-BDAA-C538FB6491E7}" dt="2020-08-02T06:55:02.302" v="6060" actId="1038"/>
          <ac:spMkLst>
            <pc:docMk/>
            <pc:sldMk cId="928264708" sldId="259"/>
            <ac:spMk id="63" creationId="{4DA6ACD6-AC63-4BD9-8F59-BF52C86F5726}"/>
          </ac:spMkLst>
        </pc:spChg>
        <pc:spChg chg="add mod">
          <ac:chgData name="Corp. LifeBox" userId="4c621b1c6fa24962" providerId="LiveId" clId="{FB07F342-920C-4108-BDAA-C538FB6491E7}" dt="2020-08-02T06:55:07.340" v="6062" actId="20577"/>
          <ac:spMkLst>
            <pc:docMk/>
            <pc:sldMk cId="928264708" sldId="259"/>
            <ac:spMk id="65" creationId="{F259A055-59EA-4E75-8E51-D475D9FBFD1E}"/>
          </ac:spMkLst>
        </pc:spChg>
        <pc:spChg chg="add mod">
          <ac:chgData name="Corp. LifeBox" userId="4c621b1c6fa24962" providerId="LiveId" clId="{FB07F342-920C-4108-BDAA-C538FB6491E7}" dt="2020-08-02T07:02:01.492" v="6695" actId="1036"/>
          <ac:spMkLst>
            <pc:docMk/>
            <pc:sldMk cId="928264708" sldId="259"/>
            <ac:spMk id="67" creationId="{8F840C07-5ECC-4315-B58A-758CF9512387}"/>
          </ac:spMkLst>
        </pc:spChg>
        <pc:spChg chg="add mod">
          <ac:chgData name="Corp. LifeBox" userId="4c621b1c6fa24962" providerId="LiveId" clId="{FB07F342-920C-4108-BDAA-C538FB6491E7}" dt="2020-08-02T07:02:10.405" v="6700" actId="1036"/>
          <ac:spMkLst>
            <pc:docMk/>
            <pc:sldMk cId="928264708" sldId="259"/>
            <ac:spMk id="69" creationId="{9781B2E3-B2CD-429A-938A-4E040C26E5CA}"/>
          </ac:spMkLst>
        </pc:spChg>
        <pc:spChg chg="add mod">
          <ac:chgData name="Corp. LifeBox" userId="4c621b1c6fa24962" providerId="LiveId" clId="{FB07F342-920C-4108-BDAA-C538FB6491E7}" dt="2020-08-02T07:02:34.954" v="6724" actId="1038"/>
          <ac:spMkLst>
            <pc:docMk/>
            <pc:sldMk cId="928264708" sldId="259"/>
            <ac:spMk id="71" creationId="{2337238A-B5B8-41C6-BCB5-3B5E377BC371}"/>
          </ac:spMkLst>
        </pc:spChg>
        <pc:spChg chg="add mod">
          <ac:chgData name="Corp. LifeBox" userId="4c621b1c6fa24962" providerId="LiveId" clId="{FB07F342-920C-4108-BDAA-C538FB6491E7}" dt="2020-08-02T07:02:17.243" v="6707" actId="1036"/>
          <ac:spMkLst>
            <pc:docMk/>
            <pc:sldMk cId="928264708" sldId="259"/>
            <ac:spMk id="73" creationId="{0523FBB2-2393-4EE9-9C1D-F3D059CD5231}"/>
          </ac:spMkLst>
        </pc:spChg>
        <pc:spChg chg="add mod">
          <ac:chgData name="Corp. LifeBox" userId="4c621b1c6fa24962" providerId="LiveId" clId="{FB07F342-920C-4108-BDAA-C538FB6491E7}" dt="2020-08-02T07:02:27.837" v="6714" actId="1035"/>
          <ac:spMkLst>
            <pc:docMk/>
            <pc:sldMk cId="928264708" sldId="259"/>
            <ac:spMk id="75" creationId="{E873133F-E140-4DE4-8E55-9A9E40B8DB24}"/>
          </ac:spMkLst>
        </pc:spChg>
        <pc:spChg chg="add mod">
          <ac:chgData name="Corp. LifeBox" userId="4c621b1c6fa24962" providerId="LiveId" clId="{FB07F342-920C-4108-BDAA-C538FB6491E7}" dt="2020-08-02T07:07:01.033" v="6991" actId="1037"/>
          <ac:spMkLst>
            <pc:docMk/>
            <pc:sldMk cId="928264708" sldId="259"/>
            <ac:spMk id="77" creationId="{FB7DFD39-E9B0-44D9-B720-D667CA06A76B}"/>
          </ac:spMkLst>
        </pc:spChg>
        <pc:spChg chg="add mod">
          <ac:chgData name="Corp. LifeBox" userId="4c621b1c6fa24962" providerId="LiveId" clId="{FB07F342-920C-4108-BDAA-C538FB6491E7}" dt="2020-08-02T07:07:47.785" v="7089" actId="20577"/>
          <ac:spMkLst>
            <pc:docMk/>
            <pc:sldMk cId="928264708" sldId="259"/>
            <ac:spMk id="79" creationId="{25F5282E-B57B-43B4-BA38-DAF0FC1A9E30}"/>
          </ac:spMkLst>
        </pc:spChg>
        <pc:spChg chg="add mod">
          <ac:chgData name="Corp. LifeBox" userId="4c621b1c6fa24962" providerId="LiveId" clId="{FB07F342-920C-4108-BDAA-C538FB6491E7}" dt="2020-08-02T07:07:38.968" v="7086" actId="1035"/>
          <ac:spMkLst>
            <pc:docMk/>
            <pc:sldMk cId="928264708" sldId="259"/>
            <ac:spMk id="81" creationId="{AC899F50-179E-42B7-A937-D2AA5165B9D8}"/>
          </ac:spMkLst>
        </pc:spChg>
        <pc:spChg chg="add mod">
          <ac:chgData name="Corp. LifeBox" userId="4c621b1c6fa24962" providerId="LiveId" clId="{FB07F342-920C-4108-BDAA-C538FB6491E7}" dt="2020-08-02T07:08:05.295" v="7107" actId="20577"/>
          <ac:spMkLst>
            <pc:docMk/>
            <pc:sldMk cId="928264708" sldId="259"/>
            <ac:spMk id="83" creationId="{5F5FF425-9C55-49AD-81F0-A53068D5AF65}"/>
          </ac:spMkLst>
        </pc:spChg>
        <pc:spChg chg="add mod">
          <ac:chgData name="Corp. LifeBox" userId="4c621b1c6fa24962" providerId="LiveId" clId="{FB07F342-920C-4108-BDAA-C538FB6491E7}" dt="2020-08-02T07:09:29.637" v="7157" actId="196"/>
          <ac:spMkLst>
            <pc:docMk/>
            <pc:sldMk cId="928264708" sldId="259"/>
            <ac:spMk id="85" creationId="{DBE3B43D-9F11-4CB2-99C1-021D3CBDDCAD}"/>
          </ac:spMkLst>
        </pc:spChg>
        <pc:spChg chg="add mod">
          <ac:chgData name="Corp. LifeBox" userId="4c621b1c6fa24962" providerId="LiveId" clId="{FB07F342-920C-4108-BDAA-C538FB6491E7}" dt="2020-08-02T07:09:45.464" v="7169" actId="20577"/>
          <ac:spMkLst>
            <pc:docMk/>
            <pc:sldMk cId="928264708" sldId="259"/>
            <ac:spMk id="87" creationId="{45B6E036-3137-4F09-9993-96A6FEC53419}"/>
          </ac:spMkLst>
        </pc:spChg>
        <pc:spChg chg="add mod">
          <ac:chgData name="Corp. LifeBox" userId="4c621b1c6fa24962" providerId="LiveId" clId="{FB07F342-920C-4108-BDAA-C538FB6491E7}" dt="2020-08-02T07:10:22.990" v="7291" actId="1038"/>
          <ac:spMkLst>
            <pc:docMk/>
            <pc:sldMk cId="928264708" sldId="259"/>
            <ac:spMk id="89" creationId="{BA269D44-1721-4256-97A2-D431E21CE7DB}"/>
          </ac:spMkLst>
        </pc:spChg>
        <pc:spChg chg="add mod">
          <ac:chgData name="Corp. LifeBox" userId="4c621b1c6fa24962" providerId="LiveId" clId="{FB07F342-920C-4108-BDAA-C538FB6491E7}" dt="2020-08-02T07:10:33.295" v="7299" actId="6549"/>
          <ac:spMkLst>
            <pc:docMk/>
            <pc:sldMk cId="928264708" sldId="259"/>
            <ac:spMk id="91" creationId="{AB9336AD-8314-4E7D-9DE6-84E3AAA99A72}"/>
          </ac:spMkLst>
        </pc:spChg>
        <pc:cxnChg chg="add mod">
          <ac:chgData name="Corp. LifeBox" userId="4c621b1c6fa24962" providerId="LiveId" clId="{FB07F342-920C-4108-BDAA-C538FB6491E7}" dt="2020-08-02T07:14:39.408" v="7314" actId="14100"/>
          <ac:cxnSpMkLst>
            <pc:docMk/>
            <pc:sldMk cId="928264708" sldId="259"/>
            <ac:cxnSpMk id="93" creationId="{540BDF62-7BED-4AB4-854F-EA9BA1AA0F0A}"/>
          </ac:cxnSpMkLst>
        </pc:cxnChg>
      </pc:sldChg>
      <pc:sldChg chg="addSp delSp modSp new mod">
        <pc:chgData name="Corp. LifeBox" userId="4c621b1c6fa24962" providerId="LiveId" clId="{FB07F342-920C-4108-BDAA-C538FB6491E7}" dt="2020-08-02T08:06:07.296" v="9547" actId="207"/>
        <pc:sldMkLst>
          <pc:docMk/>
          <pc:sldMk cId="3809612372" sldId="260"/>
        </pc:sldMkLst>
        <pc:spChg chg="del">
          <ac:chgData name="Corp. LifeBox" userId="4c621b1c6fa24962" providerId="LiveId" clId="{FB07F342-920C-4108-BDAA-C538FB6491E7}" dt="2020-08-02T07:17:49.596" v="7326" actId="478"/>
          <ac:spMkLst>
            <pc:docMk/>
            <pc:sldMk cId="3809612372" sldId="260"/>
            <ac:spMk id="2" creationId="{8CE34496-E323-4252-963B-A5056F24B736}"/>
          </ac:spMkLst>
        </pc:spChg>
        <pc:spChg chg="del">
          <ac:chgData name="Corp. LifeBox" userId="4c621b1c6fa24962" providerId="LiveId" clId="{FB07F342-920C-4108-BDAA-C538FB6491E7}" dt="2020-08-02T07:17:52.269" v="7327" actId="478"/>
          <ac:spMkLst>
            <pc:docMk/>
            <pc:sldMk cId="3809612372" sldId="260"/>
            <ac:spMk id="3" creationId="{77A6CF75-E252-4737-A8CD-5F620F569DAC}"/>
          </ac:spMkLst>
        </pc:spChg>
        <pc:spChg chg="add mod">
          <ac:chgData name="Corp. LifeBox" userId="4c621b1c6fa24962" providerId="LiveId" clId="{FB07F342-920C-4108-BDAA-C538FB6491E7}" dt="2020-08-02T07:21:49.881" v="7373" actId="1036"/>
          <ac:spMkLst>
            <pc:docMk/>
            <pc:sldMk cId="3809612372" sldId="260"/>
            <ac:spMk id="5" creationId="{3FD0A000-D492-4664-9BA0-E1C8873DECA8}"/>
          </ac:spMkLst>
        </pc:spChg>
        <pc:spChg chg="add mod">
          <ac:chgData name="Corp. LifeBox" userId="4c621b1c6fa24962" providerId="LiveId" clId="{FB07F342-920C-4108-BDAA-C538FB6491E7}" dt="2020-08-02T07:21:58.712" v="7375" actId="14100"/>
          <ac:spMkLst>
            <pc:docMk/>
            <pc:sldMk cId="3809612372" sldId="260"/>
            <ac:spMk id="7" creationId="{788FE378-2152-4133-AEA3-4BBBD820FA55}"/>
          </ac:spMkLst>
        </pc:spChg>
        <pc:spChg chg="add mod ord">
          <ac:chgData name="Corp. LifeBox" userId="4c621b1c6fa24962" providerId="LiveId" clId="{FB07F342-920C-4108-BDAA-C538FB6491E7}" dt="2020-08-02T08:05:55.817" v="9544" actId="113"/>
          <ac:spMkLst>
            <pc:docMk/>
            <pc:sldMk cId="3809612372" sldId="260"/>
            <ac:spMk id="9" creationId="{C933996C-7F21-46C7-BCBA-9F1833696C61}"/>
          </ac:spMkLst>
        </pc:spChg>
        <pc:spChg chg="add mod">
          <ac:chgData name="Corp. LifeBox" userId="4c621b1c6fa24962" providerId="LiveId" clId="{FB07F342-920C-4108-BDAA-C538FB6491E7}" dt="2020-08-02T07:25:00.957" v="7491" actId="1036"/>
          <ac:spMkLst>
            <pc:docMk/>
            <pc:sldMk cId="3809612372" sldId="260"/>
            <ac:spMk id="11" creationId="{80006CBD-241C-44C8-B54B-ED20D7D33F1D}"/>
          </ac:spMkLst>
        </pc:spChg>
        <pc:spChg chg="add mod">
          <ac:chgData name="Corp. LifeBox" userId="4c621b1c6fa24962" providerId="LiveId" clId="{FB07F342-920C-4108-BDAA-C538FB6491E7}" dt="2020-08-02T07:25:46.343" v="7543" actId="693"/>
          <ac:spMkLst>
            <pc:docMk/>
            <pc:sldMk cId="3809612372" sldId="260"/>
            <ac:spMk id="13" creationId="{A90B0F95-5BD4-4F6E-A4EB-F3DB6A1688D4}"/>
          </ac:spMkLst>
        </pc:spChg>
        <pc:spChg chg="add mod">
          <ac:chgData name="Corp. LifeBox" userId="4c621b1c6fa24962" providerId="LiveId" clId="{FB07F342-920C-4108-BDAA-C538FB6491E7}" dt="2020-08-02T07:25:35.411" v="7542" actId="20577"/>
          <ac:spMkLst>
            <pc:docMk/>
            <pc:sldMk cId="3809612372" sldId="260"/>
            <ac:spMk id="15" creationId="{57EAAB46-DC29-4D66-A730-AD6EF56B8B5B}"/>
          </ac:spMkLst>
        </pc:spChg>
        <pc:spChg chg="add mod">
          <ac:chgData name="Corp. LifeBox" userId="4c621b1c6fa24962" providerId="LiveId" clId="{FB07F342-920C-4108-BDAA-C538FB6491E7}" dt="2020-08-02T08:05:58.162" v="9545" actId="113"/>
          <ac:spMkLst>
            <pc:docMk/>
            <pc:sldMk cId="3809612372" sldId="260"/>
            <ac:spMk id="17" creationId="{73BCEB5D-5116-435F-A72A-77A02ED34DCA}"/>
          </ac:spMkLst>
        </pc:spChg>
        <pc:spChg chg="add mod ord">
          <ac:chgData name="Corp. LifeBox" userId="4c621b1c6fa24962" providerId="LiveId" clId="{FB07F342-920C-4108-BDAA-C538FB6491E7}" dt="2020-08-02T07:54:55.723" v="9226" actId="166"/>
          <ac:spMkLst>
            <pc:docMk/>
            <pc:sldMk cId="3809612372" sldId="260"/>
            <ac:spMk id="19" creationId="{8F5A717D-428E-4F11-8C57-3BBBC4481E3D}"/>
          </ac:spMkLst>
        </pc:spChg>
        <pc:spChg chg="add mod">
          <ac:chgData name="Corp. LifeBox" userId="4c621b1c6fa24962" providerId="LiveId" clId="{FB07F342-920C-4108-BDAA-C538FB6491E7}" dt="2020-08-02T07:32:11.196" v="7935" actId="20577"/>
          <ac:spMkLst>
            <pc:docMk/>
            <pc:sldMk cId="3809612372" sldId="260"/>
            <ac:spMk id="21" creationId="{A74DDDB8-152D-4D31-B9C9-19CA1CE6AE63}"/>
          </ac:spMkLst>
        </pc:spChg>
        <pc:spChg chg="add mod">
          <ac:chgData name="Corp. LifeBox" userId="4c621b1c6fa24962" providerId="LiveId" clId="{FB07F342-920C-4108-BDAA-C538FB6491E7}" dt="2020-08-02T07:32:55.844" v="8005" actId="692"/>
          <ac:spMkLst>
            <pc:docMk/>
            <pc:sldMk cId="3809612372" sldId="260"/>
            <ac:spMk id="23" creationId="{7EFBF0C2-62AC-4C53-8140-8B2507351163}"/>
          </ac:spMkLst>
        </pc:spChg>
        <pc:spChg chg="add mod">
          <ac:chgData name="Corp. LifeBox" userId="4c621b1c6fa24962" providerId="LiveId" clId="{FB07F342-920C-4108-BDAA-C538FB6491E7}" dt="2020-08-02T07:33:06.024" v="8011" actId="20577"/>
          <ac:spMkLst>
            <pc:docMk/>
            <pc:sldMk cId="3809612372" sldId="260"/>
            <ac:spMk id="25" creationId="{A935FBAC-893F-4E58-9ACE-A9334EE1F084}"/>
          </ac:spMkLst>
        </pc:spChg>
        <pc:spChg chg="add mod">
          <ac:chgData name="Corp. LifeBox" userId="4c621b1c6fa24962" providerId="LiveId" clId="{FB07F342-920C-4108-BDAA-C538FB6491E7}" dt="2020-08-02T07:33:17.079" v="8067" actId="1035"/>
          <ac:spMkLst>
            <pc:docMk/>
            <pc:sldMk cId="3809612372" sldId="260"/>
            <ac:spMk id="27" creationId="{EBC69085-0862-4458-A6A7-CAE066BF6170}"/>
          </ac:spMkLst>
        </pc:spChg>
        <pc:spChg chg="add mod">
          <ac:chgData name="Corp. LifeBox" userId="4c621b1c6fa24962" providerId="LiveId" clId="{FB07F342-920C-4108-BDAA-C538FB6491E7}" dt="2020-08-02T07:33:24.960" v="8071" actId="20577"/>
          <ac:spMkLst>
            <pc:docMk/>
            <pc:sldMk cId="3809612372" sldId="260"/>
            <ac:spMk id="29" creationId="{2BCE115C-83F7-4CCC-B860-7B7023051AEA}"/>
          </ac:spMkLst>
        </pc:spChg>
        <pc:spChg chg="add mod">
          <ac:chgData name="Corp. LifeBox" userId="4c621b1c6fa24962" providerId="LiveId" clId="{FB07F342-920C-4108-BDAA-C538FB6491E7}" dt="2020-08-02T07:57:01.126" v="9272" actId="6549"/>
          <ac:spMkLst>
            <pc:docMk/>
            <pc:sldMk cId="3809612372" sldId="260"/>
            <ac:spMk id="31" creationId="{0703C0CA-6FD6-401A-ABBC-805A8C55F64F}"/>
          </ac:spMkLst>
        </pc:spChg>
        <pc:spChg chg="add mod">
          <ac:chgData name="Corp. LifeBox" userId="4c621b1c6fa24962" providerId="LiveId" clId="{FB07F342-920C-4108-BDAA-C538FB6491E7}" dt="2020-08-02T08:06:01.209" v="9546" actId="113"/>
          <ac:spMkLst>
            <pc:docMk/>
            <pc:sldMk cId="3809612372" sldId="260"/>
            <ac:spMk id="33" creationId="{D834A835-7C39-4D54-AEDC-E9097CA14095}"/>
          </ac:spMkLst>
        </pc:spChg>
        <pc:spChg chg="add mod ord">
          <ac:chgData name="Corp. LifeBox" userId="4c621b1c6fa24962" providerId="LiveId" clId="{FB07F342-920C-4108-BDAA-C538FB6491E7}" dt="2020-08-02T07:58:49.483" v="9315" actId="207"/>
          <ac:spMkLst>
            <pc:docMk/>
            <pc:sldMk cId="3809612372" sldId="260"/>
            <ac:spMk id="35" creationId="{B1AA825B-B58C-42CC-A4BF-6DB53338628A}"/>
          </ac:spMkLst>
        </pc:spChg>
        <pc:spChg chg="add mod">
          <ac:chgData name="Corp. LifeBox" userId="4c621b1c6fa24962" providerId="LiveId" clId="{FB07F342-920C-4108-BDAA-C538FB6491E7}" dt="2020-08-02T07:36:40.506" v="8277" actId="20577"/>
          <ac:spMkLst>
            <pc:docMk/>
            <pc:sldMk cId="3809612372" sldId="260"/>
            <ac:spMk id="37" creationId="{DA1BD157-C940-4F30-8980-CB42FA0417E6}"/>
          </ac:spMkLst>
        </pc:spChg>
        <pc:spChg chg="add mod">
          <ac:chgData name="Corp. LifeBox" userId="4c621b1c6fa24962" providerId="LiveId" clId="{FB07F342-920C-4108-BDAA-C538FB6491E7}" dt="2020-08-02T07:35:12.977" v="8217" actId="1038"/>
          <ac:spMkLst>
            <pc:docMk/>
            <pc:sldMk cId="3809612372" sldId="260"/>
            <ac:spMk id="39" creationId="{4888B7CD-331F-4689-94AB-DE975C0F60D1}"/>
          </ac:spMkLst>
        </pc:spChg>
        <pc:spChg chg="add mod">
          <ac:chgData name="Corp. LifeBox" userId="4c621b1c6fa24962" providerId="LiveId" clId="{FB07F342-920C-4108-BDAA-C538FB6491E7}" dt="2020-08-02T07:35:57.188" v="8247" actId="20577"/>
          <ac:spMkLst>
            <pc:docMk/>
            <pc:sldMk cId="3809612372" sldId="260"/>
            <ac:spMk id="41" creationId="{57538C99-D800-42AB-A493-10B7EBCD106E}"/>
          </ac:spMkLst>
        </pc:spChg>
        <pc:spChg chg="add del mod">
          <ac:chgData name="Corp. LifeBox" userId="4c621b1c6fa24962" providerId="LiveId" clId="{FB07F342-920C-4108-BDAA-C538FB6491E7}" dt="2020-08-02T07:35:43.482" v="8239" actId="478"/>
          <ac:spMkLst>
            <pc:docMk/>
            <pc:sldMk cId="3809612372" sldId="260"/>
            <ac:spMk id="43" creationId="{F9FFBA31-6F1B-43D8-A120-90669498A881}"/>
          </ac:spMkLst>
        </pc:spChg>
        <pc:spChg chg="add del mod">
          <ac:chgData name="Corp. LifeBox" userId="4c621b1c6fa24962" providerId="LiveId" clId="{FB07F342-920C-4108-BDAA-C538FB6491E7}" dt="2020-08-02T07:35:48.178" v="8240" actId="478"/>
          <ac:spMkLst>
            <pc:docMk/>
            <pc:sldMk cId="3809612372" sldId="260"/>
            <ac:spMk id="45" creationId="{38460DBC-28C2-4DA7-8918-A699F52CC1C1}"/>
          </ac:spMkLst>
        </pc:spChg>
        <pc:spChg chg="add mod">
          <ac:chgData name="Corp. LifeBox" userId="4c621b1c6fa24962" providerId="LiveId" clId="{FB07F342-920C-4108-BDAA-C538FB6491E7}" dt="2020-08-02T07:35:38.676" v="8238"/>
          <ac:spMkLst>
            <pc:docMk/>
            <pc:sldMk cId="3809612372" sldId="260"/>
            <ac:spMk id="47" creationId="{42769138-41F3-47D3-9017-FE4565A1DD3C}"/>
          </ac:spMkLst>
        </pc:spChg>
        <pc:spChg chg="add mod">
          <ac:chgData name="Corp. LifeBox" userId="4c621b1c6fa24962" providerId="LiveId" clId="{FB07F342-920C-4108-BDAA-C538FB6491E7}" dt="2020-08-02T07:46:29.262" v="8832" actId="2085"/>
          <ac:spMkLst>
            <pc:docMk/>
            <pc:sldMk cId="3809612372" sldId="260"/>
            <ac:spMk id="49" creationId="{571FDB25-0E59-4889-84AD-4A5E4FEF3DD4}"/>
          </ac:spMkLst>
        </pc:spChg>
        <pc:spChg chg="add mod">
          <ac:chgData name="Corp. LifeBox" userId="4c621b1c6fa24962" providerId="LiveId" clId="{FB07F342-920C-4108-BDAA-C538FB6491E7}" dt="2020-08-02T07:38:29.403" v="8363" actId="1035"/>
          <ac:spMkLst>
            <pc:docMk/>
            <pc:sldMk cId="3809612372" sldId="260"/>
            <ac:spMk id="51" creationId="{DDC69C2A-0EB9-4E55-A1FB-404BA84CFFE5}"/>
          </ac:spMkLst>
        </pc:spChg>
        <pc:spChg chg="add mod">
          <ac:chgData name="Corp. LifeBox" userId="4c621b1c6fa24962" providerId="LiveId" clId="{FB07F342-920C-4108-BDAA-C538FB6491E7}" dt="2020-08-02T07:38:34.214" v="8365" actId="20577"/>
          <ac:spMkLst>
            <pc:docMk/>
            <pc:sldMk cId="3809612372" sldId="260"/>
            <ac:spMk id="53" creationId="{3103B91B-4B7F-492B-AB20-D6CB1E0498FE}"/>
          </ac:spMkLst>
        </pc:spChg>
        <pc:spChg chg="add mod">
          <ac:chgData name="Corp. LifeBox" userId="4c621b1c6fa24962" providerId="LiveId" clId="{FB07F342-920C-4108-BDAA-C538FB6491E7}" dt="2020-08-02T07:38:48.078" v="8416" actId="1038"/>
          <ac:spMkLst>
            <pc:docMk/>
            <pc:sldMk cId="3809612372" sldId="260"/>
            <ac:spMk id="55" creationId="{74726EE6-213B-4C95-AA47-37EAF69E57C3}"/>
          </ac:spMkLst>
        </pc:spChg>
        <pc:spChg chg="add mod">
          <ac:chgData name="Corp. LifeBox" userId="4c621b1c6fa24962" providerId="LiveId" clId="{FB07F342-920C-4108-BDAA-C538FB6491E7}" dt="2020-08-02T07:38:55.352" v="8423" actId="20577"/>
          <ac:spMkLst>
            <pc:docMk/>
            <pc:sldMk cId="3809612372" sldId="260"/>
            <ac:spMk id="57" creationId="{1A1C47A0-1AEC-4179-9D59-66A7ADEDA501}"/>
          </ac:spMkLst>
        </pc:spChg>
        <pc:spChg chg="add mod">
          <ac:chgData name="Corp. LifeBox" userId="4c621b1c6fa24962" providerId="LiveId" clId="{FB07F342-920C-4108-BDAA-C538FB6491E7}" dt="2020-08-02T07:39:43.106" v="8457" actId="1036"/>
          <ac:spMkLst>
            <pc:docMk/>
            <pc:sldMk cId="3809612372" sldId="260"/>
            <ac:spMk id="59" creationId="{AAEDBEE6-DF28-427C-9971-8D98AF28B625}"/>
          </ac:spMkLst>
        </pc:spChg>
        <pc:spChg chg="add mod">
          <ac:chgData name="Corp. LifeBox" userId="4c621b1c6fa24962" providerId="LiveId" clId="{FB07F342-920C-4108-BDAA-C538FB6491E7}" dt="2020-08-02T07:39:48.139" v="8459" actId="20577"/>
          <ac:spMkLst>
            <pc:docMk/>
            <pc:sldMk cId="3809612372" sldId="260"/>
            <ac:spMk id="61" creationId="{1EF17A4E-DF90-490D-88F1-3D1758C5C3BD}"/>
          </ac:spMkLst>
        </pc:spChg>
        <pc:spChg chg="add mod">
          <ac:chgData name="Corp. LifeBox" userId="4c621b1c6fa24962" providerId="LiveId" clId="{FB07F342-920C-4108-BDAA-C538FB6491E7}" dt="2020-08-02T07:51:19.626" v="8948" actId="1037"/>
          <ac:spMkLst>
            <pc:docMk/>
            <pc:sldMk cId="3809612372" sldId="260"/>
            <ac:spMk id="63" creationId="{71C4BB8F-23FD-4CF9-B399-15C33CFD79FB}"/>
          </ac:spMkLst>
        </pc:spChg>
        <pc:spChg chg="add mod">
          <ac:chgData name="Corp. LifeBox" userId="4c621b1c6fa24962" providerId="LiveId" clId="{FB07F342-920C-4108-BDAA-C538FB6491E7}" dt="2020-08-02T07:51:19.626" v="8948" actId="1037"/>
          <ac:spMkLst>
            <pc:docMk/>
            <pc:sldMk cId="3809612372" sldId="260"/>
            <ac:spMk id="65" creationId="{65E6E197-8BE3-4800-82F1-8E4CD7B1CE3C}"/>
          </ac:spMkLst>
        </pc:spChg>
        <pc:spChg chg="add mod">
          <ac:chgData name="Corp. LifeBox" userId="4c621b1c6fa24962" providerId="LiveId" clId="{FB07F342-920C-4108-BDAA-C538FB6491E7}" dt="2020-08-02T07:56:57.648" v="9271" actId="6549"/>
          <ac:spMkLst>
            <pc:docMk/>
            <pc:sldMk cId="3809612372" sldId="260"/>
            <ac:spMk id="67" creationId="{BA82CC0C-8B92-4570-817D-13BE114D0DF6}"/>
          </ac:spMkLst>
        </pc:spChg>
        <pc:spChg chg="add mod">
          <ac:chgData name="Corp. LifeBox" userId="4c621b1c6fa24962" providerId="LiveId" clId="{FB07F342-920C-4108-BDAA-C538FB6491E7}" dt="2020-08-02T07:41:10.230" v="8623" actId="1035"/>
          <ac:spMkLst>
            <pc:docMk/>
            <pc:sldMk cId="3809612372" sldId="260"/>
            <ac:spMk id="69" creationId="{149F93A2-ABF5-4B39-9F6E-5393A43C2C92}"/>
          </ac:spMkLst>
        </pc:spChg>
        <pc:spChg chg="add mod">
          <ac:chgData name="Corp. LifeBox" userId="4c621b1c6fa24962" providerId="LiveId" clId="{FB07F342-920C-4108-BDAA-C538FB6491E7}" dt="2020-08-02T07:41:27.059" v="8639" actId="20577"/>
          <ac:spMkLst>
            <pc:docMk/>
            <pc:sldMk cId="3809612372" sldId="260"/>
            <ac:spMk id="71" creationId="{5864CC7C-599B-4EB8-AB39-A8EA92D7740F}"/>
          </ac:spMkLst>
        </pc:spChg>
        <pc:spChg chg="add mod ord">
          <ac:chgData name="Corp. LifeBox" userId="4c621b1c6fa24962" providerId="LiveId" clId="{FB07F342-920C-4108-BDAA-C538FB6491E7}" dt="2020-08-02T08:02:22.723" v="9444" actId="166"/>
          <ac:spMkLst>
            <pc:docMk/>
            <pc:sldMk cId="3809612372" sldId="260"/>
            <ac:spMk id="73" creationId="{2310EA0D-AA2A-4B08-87D3-9B45DF815F3C}"/>
          </ac:spMkLst>
        </pc:spChg>
        <pc:spChg chg="add mod">
          <ac:chgData name="Corp. LifeBox" userId="4c621b1c6fa24962" providerId="LiveId" clId="{FB07F342-920C-4108-BDAA-C538FB6491E7}" dt="2020-08-02T07:43:14.748" v="8682" actId="20577"/>
          <ac:spMkLst>
            <pc:docMk/>
            <pc:sldMk cId="3809612372" sldId="260"/>
            <ac:spMk id="75" creationId="{A325D4D8-5CE5-4C1D-A007-E70FBBA00E57}"/>
          </ac:spMkLst>
        </pc:spChg>
        <pc:spChg chg="add mod ord">
          <ac:chgData name="Corp. LifeBox" userId="4c621b1c6fa24962" providerId="LiveId" clId="{FB07F342-920C-4108-BDAA-C538FB6491E7}" dt="2020-08-02T07:56:01.544" v="9236" actId="166"/>
          <ac:spMkLst>
            <pc:docMk/>
            <pc:sldMk cId="3809612372" sldId="260"/>
            <ac:spMk id="77" creationId="{D3E965FF-1F76-4474-9B1A-FBF165C31E0E}"/>
          </ac:spMkLst>
        </pc:spChg>
        <pc:spChg chg="add mod">
          <ac:chgData name="Corp. LifeBox" userId="4c621b1c6fa24962" providerId="LiveId" clId="{FB07F342-920C-4108-BDAA-C538FB6491E7}" dt="2020-08-02T07:43:43.467" v="8800" actId="20577"/>
          <ac:spMkLst>
            <pc:docMk/>
            <pc:sldMk cId="3809612372" sldId="260"/>
            <ac:spMk id="79" creationId="{7F9E764A-5615-482C-9560-58BE660E8773}"/>
          </ac:spMkLst>
        </pc:spChg>
        <pc:spChg chg="add del mod ord">
          <ac:chgData name="Corp. LifeBox" userId="4c621b1c6fa24962" providerId="LiveId" clId="{FB07F342-920C-4108-BDAA-C538FB6491E7}" dt="2020-08-02T07:50:45.475" v="8940" actId="478"/>
          <ac:spMkLst>
            <pc:docMk/>
            <pc:sldMk cId="3809612372" sldId="260"/>
            <ac:spMk id="81" creationId="{966B92D8-C39E-4D77-B644-CD2434175CF8}"/>
          </ac:spMkLst>
        </pc:spChg>
        <pc:spChg chg="add del mod">
          <ac:chgData name="Corp. LifeBox" userId="4c621b1c6fa24962" providerId="LiveId" clId="{FB07F342-920C-4108-BDAA-C538FB6491E7}" dt="2020-08-02T07:50:48.228" v="8941" actId="478"/>
          <ac:spMkLst>
            <pc:docMk/>
            <pc:sldMk cId="3809612372" sldId="260"/>
            <ac:spMk id="83" creationId="{3DE6E52A-1425-43D5-A0FC-D6A3D369C546}"/>
          </ac:spMkLst>
        </pc:spChg>
        <pc:spChg chg="add mod">
          <ac:chgData name="Corp. LifeBox" userId="4c621b1c6fa24962" providerId="LiveId" clId="{FB07F342-920C-4108-BDAA-C538FB6491E7}" dt="2020-08-02T07:53:00.548" v="9081" actId="1035"/>
          <ac:spMkLst>
            <pc:docMk/>
            <pc:sldMk cId="3809612372" sldId="260"/>
            <ac:spMk id="85" creationId="{24F35BC5-5E09-477F-BDD7-5509DFE2D82E}"/>
          </ac:spMkLst>
        </pc:spChg>
        <pc:spChg chg="add mod ord">
          <ac:chgData name="Corp. LifeBox" userId="4c621b1c6fa24962" providerId="LiveId" clId="{FB07F342-920C-4108-BDAA-C538FB6491E7}" dt="2020-08-02T08:00:23.085" v="9344" actId="166"/>
          <ac:spMkLst>
            <pc:docMk/>
            <pc:sldMk cId="3809612372" sldId="260"/>
            <ac:spMk id="87" creationId="{B2D9244D-DC1D-4A78-ADA9-A0F94BEB5679}"/>
          </ac:spMkLst>
        </pc:spChg>
        <pc:spChg chg="add mod">
          <ac:chgData name="Corp. LifeBox" userId="4c621b1c6fa24962" providerId="LiveId" clId="{FB07F342-920C-4108-BDAA-C538FB6491E7}" dt="2020-08-02T07:56:43.548" v="9263" actId="1035"/>
          <ac:spMkLst>
            <pc:docMk/>
            <pc:sldMk cId="3809612372" sldId="260"/>
            <ac:spMk id="89" creationId="{77D8AD60-1ABF-48E6-88F6-B0E5CAF02B32}"/>
          </ac:spMkLst>
        </pc:spChg>
        <pc:spChg chg="add mod">
          <ac:chgData name="Corp. LifeBox" userId="4c621b1c6fa24962" providerId="LiveId" clId="{FB07F342-920C-4108-BDAA-C538FB6491E7}" dt="2020-08-02T08:06:07.296" v="9547" actId="207"/>
          <ac:spMkLst>
            <pc:docMk/>
            <pc:sldMk cId="3809612372" sldId="260"/>
            <ac:spMk id="142" creationId="{6E2A1B1D-131A-4434-9D37-FE18E893A535}"/>
          </ac:spMkLst>
        </pc:spChg>
        <pc:cxnChg chg="add">
          <ac:chgData name="Corp. LifeBox" userId="4c621b1c6fa24962" providerId="LiveId" clId="{FB07F342-920C-4108-BDAA-C538FB6491E7}" dt="2020-08-02T07:54:05.743" v="9218" actId="11529"/>
          <ac:cxnSpMkLst>
            <pc:docMk/>
            <pc:sldMk cId="3809612372" sldId="260"/>
            <ac:cxnSpMk id="91" creationId="{DEDE23F0-543F-4EA7-BB57-5B07437BF343}"/>
          </ac:cxnSpMkLst>
        </pc:cxnChg>
        <pc:cxnChg chg="add mod">
          <ac:chgData name="Corp. LifeBox" userId="4c621b1c6fa24962" providerId="LiveId" clId="{FB07F342-920C-4108-BDAA-C538FB6491E7}" dt="2020-08-02T07:55:32.708" v="9231"/>
          <ac:cxnSpMkLst>
            <pc:docMk/>
            <pc:sldMk cId="3809612372" sldId="260"/>
            <ac:cxnSpMk id="92" creationId="{6DFB31CF-A74A-4669-A1F9-8E2E6378A67D}"/>
          </ac:cxnSpMkLst>
        </pc:cxnChg>
        <pc:cxnChg chg="add mod">
          <ac:chgData name="Corp. LifeBox" userId="4c621b1c6fa24962" providerId="LiveId" clId="{FB07F342-920C-4108-BDAA-C538FB6491E7}" dt="2020-08-02T07:55:55.120" v="9235" actId="693"/>
          <ac:cxnSpMkLst>
            <pc:docMk/>
            <pc:sldMk cId="3809612372" sldId="260"/>
            <ac:cxnSpMk id="95" creationId="{DFBEDB2D-603B-4083-8015-BD78E51A4FA9}"/>
          </ac:cxnSpMkLst>
        </pc:cxnChg>
        <pc:cxnChg chg="add mod ord">
          <ac:chgData name="Corp. LifeBox" userId="4c621b1c6fa24962" providerId="LiveId" clId="{FB07F342-920C-4108-BDAA-C538FB6491E7}" dt="2020-08-02T07:57:20.664" v="9274" actId="14100"/>
          <ac:cxnSpMkLst>
            <pc:docMk/>
            <pc:sldMk cId="3809612372" sldId="260"/>
            <ac:cxnSpMk id="98" creationId="{7D0D5397-B121-4BE5-8679-9099B94467B2}"/>
          </ac:cxnSpMkLst>
        </pc:cxnChg>
        <pc:cxnChg chg="add mod">
          <ac:chgData name="Corp. LifeBox" userId="4c621b1c6fa24962" providerId="LiveId" clId="{FB07F342-920C-4108-BDAA-C538FB6491E7}" dt="2020-08-02T07:57:44.509" v="9310" actId="14100"/>
          <ac:cxnSpMkLst>
            <pc:docMk/>
            <pc:sldMk cId="3809612372" sldId="260"/>
            <ac:cxnSpMk id="101" creationId="{03468EB4-8500-46D4-BE71-CABA8C5D6366}"/>
          </ac:cxnSpMkLst>
        </pc:cxnChg>
        <pc:cxnChg chg="add mod">
          <ac:chgData name="Corp. LifeBox" userId="4c621b1c6fa24962" providerId="LiveId" clId="{FB07F342-920C-4108-BDAA-C538FB6491E7}" dt="2020-08-02T07:58:57.272" v="9317" actId="14100"/>
          <ac:cxnSpMkLst>
            <pc:docMk/>
            <pc:sldMk cId="3809612372" sldId="260"/>
            <ac:cxnSpMk id="103" creationId="{2A9E0C16-3F8D-44F9-B993-98A5409CD2B4}"/>
          </ac:cxnSpMkLst>
        </pc:cxnChg>
        <pc:cxnChg chg="add mod">
          <ac:chgData name="Corp. LifeBox" userId="4c621b1c6fa24962" providerId="LiveId" clId="{FB07F342-920C-4108-BDAA-C538FB6491E7}" dt="2020-08-02T08:00:15.958" v="9343" actId="14100"/>
          <ac:cxnSpMkLst>
            <pc:docMk/>
            <pc:sldMk cId="3809612372" sldId="260"/>
            <ac:cxnSpMk id="107" creationId="{4259FD87-5025-4DA1-83AF-D455FD2C74F5}"/>
          </ac:cxnSpMkLst>
        </pc:cxnChg>
        <pc:cxnChg chg="add del mod">
          <ac:chgData name="Corp. LifeBox" userId="4c621b1c6fa24962" providerId="LiveId" clId="{FB07F342-920C-4108-BDAA-C538FB6491E7}" dt="2020-08-02T08:00:11.691" v="9342" actId="478"/>
          <ac:cxnSpMkLst>
            <pc:docMk/>
            <pc:sldMk cId="3809612372" sldId="260"/>
            <ac:cxnSpMk id="110" creationId="{756290FE-A192-471B-8376-A47AD47757B8}"/>
          </ac:cxnSpMkLst>
        </pc:cxnChg>
        <pc:cxnChg chg="add mod">
          <ac:chgData name="Corp. LifeBox" userId="4c621b1c6fa24962" providerId="LiveId" clId="{FB07F342-920C-4108-BDAA-C538FB6491E7}" dt="2020-08-02T08:01:24.409" v="9399" actId="14100"/>
          <ac:cxnSpMkLst>
            <pc:docMk/>
            <pc:sldMk cId="3809612372" sldId="260"/>
            <ac:cxnSpMk id="113" creationId="{E5D63103-1C88-4346-AD29-16662CEAF154}"/>
          </ac:cxnSpMkLst>
        </pc:cxnChg>
        <pc:cxnChg chg="add mod">
          <ac:chgData name="Corp. LifeBox" userId="4c621b1c6fa24962" providerId="LiveId" clId="{FB07F342-920C-4108-BDAA-C538FB6491E7}" dt="2020-08-02T08:01:58.825" v="9404"/>
          <ac:cxnSpMkLst>
            <pc:docMk/>
            <pc:sldMk cId="3809612372" sldId="260"/>
            <ac:cxnSpMk id="116" creationId="{7DFD5E86-39D1-4957-9B1D-944FA270B85F}"/>
          </ac:cxnSpMkLst>
        </pc:cxnChg>
        <pc:cxnChg chg="add mod">
          <ac:chgData name="Corp. LifeBox" userId="4c621b1c6fa24962" providerId="LiveId" clId="{FB07F342-920C-4108-BDAA-C538FB6491E7}" dt="2020-08-02T08:02:54.949" v="9450" actId="14100"/>
          <ac:cxnSpMkLst>
            <pc:docMk/>
            <pc:sldMk cId="3809612372" sldId="260"/>
            <ac:cxnSpMk id="120" creationId="{DCC955B8-A20A-4278-AA76-CB4C13A1DD79}"/>
          </ac:cxnSpMkLst>
        </pc:cxnChg>
        <pc:cxnChg chg="add mod">
          <ac:chgData name="Corp. LifeBox" userId="4c621b1c6fa24962" providerId="LiveId" clId="{FB07F342-920C-4108-BDAA-C538FB6491E7}" dt="2020-08-02T08:02:58.232" v="9451" actId="14100"/>
          <ac:cxnSpMkLst>
            <pc:docMk/>
            <pc:sldMk cId="3809612372" sldId="260"/>
            <ac:cxnSpMk id="122" creationId="{E64CD32C-1674-48A5-A292-A1A596C55941}"/>
          </ac:cxnSpMkLst>
        </pc:cxnChg>
        <pc:cxnChg chg="add del mod">
          <ac:chgData name="Corp. LifeBox" userId="4c621b1c6fa24962" providerId="LiveId" clId="{FB07F342-920C-4108-BDAA-C538FB6491E7}" dt="2020-08-02T08:03:26.532" v="9453"/>
          <ac:cxnSpMkLst>
            <pc:docMk/>
            <pc:sldMk cId="3809612372" sldId="260"/>
            <ac:cxnSpMk id="127" creationId="{1C1CB670-DACA-489F-BE5B-83BD9B769534}"/>
          </ac:cxnSpMkLst>
        </pc:cxnChg>
        <pc:cxnChg chg="add mod">
          <ac:chgData name="Corp. LifeBox" userId="4c621b1c6fa24962" providerId="LiveId" clId="{FB07F342-920C-4108-BDAA-C538FB6491E7}" dt="2020-08-02T08:04:04.480" v="9460" actId="14100"/>
          <ac:cxnSpMkLst>
            <pc:docMk/>
            <pc:sldMk cId="3809612372" sldId="260"/>
            <ac:cxnSpMk id="128" creationId="{214BFCB6-4982-406B-8339-8B3139F4A6CB}"/>
          </ac:cxnSpMkLst>
        </pc:cxnChg>
        <pc:cxnChg chg="add mod">
          <ac:chgData name="Corp. LifeBox" userId="4c621b1c6fa24962" providerId="LiveId" clId="{FB07F342-920C-4108-BDAA-C538FB6491E7}" dt="2020-08-02T08:04:44.019" v="9468" actId="14100"/>
          <ac:cxnSpMkLst>
            <pc:docMk/>
            <pc:sldMk cId="3809612372" sldId="260"/>
            <ac:cxnSpMk id="134" creationId="{12D886B8-FDFF-47D0-A1F6-812309A57482}"/>
          </ac:cxnSpMkLst>
        </pc:cxnChg>
        <pc:cxnChg chg="add mod">
          <ac:chgData name="Corp. LifeBox" userId="4c621b1c6fa24962" providerId="LiveId" clId="{FB07F342-920C-4108-BDAA-C538FB6491E7}" dt="2020-08-02T08:04:39.488" v="9467"/>
          <ac:cxnSpMkLst>
            <pc:docMk/>
            <pc:sldMk cId="3809612372" sldId="260"/>
            <ac:cxnSpMk id="136" creationId="{EE0CD6F3-A6C4-4DB7-BA91-8AA0B9BC3A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8760" cy="94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1800" b="0" strike="noStrike" spc="-1">
                <a:latin typeface="Arial"/>
              </a:rPr>
              <a:t>タイトルテキストの書式を編集するにはクリックします。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8760" cy="328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800" b="0" strike="noStrike" spc="-1">
                <a:latin typeface="Arial"/>
              </a:rPr>
              <a:t>アウトラインテキストの書式を編集するにはクリックします。</a:t>
            </a:r>
            <a:endParaRPr lang="en-US" sz="1800" b="0" strike="noStrike" spc="-1">
              <a:latin typeface="Arial"/>
            </a:endParaRP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2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3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4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5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6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7</a:t>
            </a:r>
            <a:r>
              <a:rPr lang="ja-JP" sz="1800" b="0" strike="noStrike" spc="-1">
                <a:latin typeface="Arial"/>
              </a:rPr>
              <a:t>レベル目のアウトライン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latin typeface="Arial"/>
              </a:rPr>
              <a:t>タイトルテキストの書式を編集するにはクリックします。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latin typeface="Arial"/>
              </a:rPr>
              <a:t>アウトラインテキストの書式を編集するにはクリックします。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</a:t>
            </a:r>
            <a:r>
              <a:rPr lang="ja-JP" sz="2800" b="0" strike="noStrike" spc="-1">
                <a:latin typeface="Arial"/>
              </a:rPr>
              <a:t>レベル目のアウトライン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</a:t>
            </a:r>
            <a:r>
              <a:rPr lang="ja-JP" sz="2400" b="0" strike="noStrike" spc="-1">
                <a:latin typeface="Arial"/>
              </a:rPr>
              <a:t>レベル目のアウトライン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33996C-7F21-46C7-BCBA-9F1833696C61}"/>
              </a:ext>
            </a:extLst>
          </p:cNvPr>
          <p:cNvSpPr/>
          <p:nvPr/>
        </p:nvSpPr>
        <p:spPr>
          <a:xfrm>
            <a:off x="288312" y="531275"/>
            <a:ext cx="1583776" cy="381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t" anchorCtr="0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QMDW0[1-4]</a:t>
            </a:r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3FD0A000-D492-4664-9BA0-E1C8873DECA8}"/>
              </a:ext>
            </a:extLst>
          </p:cNvPr>
          <p:cNvSpPr/>
          <p:nvPr/>
        </p:nvSpPr>
        <p:spPr>
          <a:xfrm rot="16200000">
            <a:off x="1296312" y="819275"/>
            <a:ext cx="288002" cy="287998"/>
          </a:xfrm>
          <a:prstGeom prst="leftBracket">
            <a:avLst/>
          </a:prstGeom>
          <a:ln w="190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88FE378-2152-4133-AEA3-4BBBD820FA55}"/>
              </a:ext>
            </a:extLst>
          </p:cNvPr>
          <p:cNvSpPr/>
          <p:nvPr/>
        </p:nvSpPr>
        <p:spPr>
          <a:xfrm>
            <a:off x="432248" y="747275"/>
            <a:ext cx="576064" cy="345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制御</a:t>
            </a:r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006CBD-241C-44C8-B54B-ED20D7D33F1D}"/>
              </a:ext>
            </a:extLst>
          </p:cNvPr>
          <p:cNvSpPr/>
          <p:nvPr/>
        </p:nvSpPr>
        <p:spPr>
          <a:xfrm>
            <a:off x="1224264" y="1179251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QA.DW.REQ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A90B0F95-5BD4-4F6E-A4EB-F3DB6A1688D4}"/>
              </a:ext>
            </a:extLst>
          </p:cNvPr>
          <p:cNvSpPr/>
          <p:nvPr/>
        </p:nvSpPr>
        <p:spPr>
          <a:xfrm rot="16200000">
            <a:off x="1296360" y="3699277"/>
            <a:ext cx="288002" cy="287998"/>
          </a:xfrm>
          <a:prstGeom prst="leftBracket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EAAB46-DC29-4D66-A730-AD6EF56B8B5B}"/>
              </a:ext>
            </a:extLst>
          </p:cNvPr>
          <p:cNvSpPr/>
          <p:nvPr/>
        </p:nvSpPr>
        <p:spPr>
          <a:xfrm>
            <a:off x="1224312" y="4059253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QL.DW.REP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CEB5D-5116-435F-A72A-77A02ED34DCA}"/>
              </a:ext>
            </a:extLst>
          </p:cNvPr>
          <p:cNvSpPr/>
          <p:nvPr/>
        </p:nvSpPr>
        <p:spPr>
          <a:xfrm>
            <a:off x="2808087" y="531275"/>
            <a:ext cx="4463487" cy="453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t" anchorCtr="0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QMFH0[1,2]</a:t>
            </a:r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4DDDB8-152D-4D31-B9C9-19CA1CE6AE63}"/>
              </a:ext>
            </a:extLst>
          </p:cNvPr>
          <p:cNvSpPr/>
          <p:nvPr/>
        </p:nvSpPr>
        <p:spPr>
          <a:xfrm>
            <a:off x="2015576" y="1179251"/>
            <a:ext cx="649024" cy="216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TO.QMFH0[1,2]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7EFBF0C2-62AC-4C53-8140-8B2507351163}"/>
              </a:ext>
            </a:extLst>
          </p:cNvPr>
          <p:cNvSpPr/>
          <p:nvPr/>
        </p:nvSpPr>
        <p:spPr>
          <a:xfrm rot="16200000">
            <a:off x="3096360" y="819277"/>
            <a:ext cx="288002" cy="287998"/>
          </a:xfrm>
          <a:prstGeom prst="leftBracket">
            <a:avLst/>
          </a:prstGeom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935FBAC-893F-4E58-9ACE-A9334EE1F084}"/>
              </a:ext>
            </a:extLst>
          </p:cNvPr>
          <p:cNvSpPr/>
          <p:nvPr/>
        </p:nvSpPr>
        <p:spPr>
          <a:xfrm>
            <a:off x="3024312" y="1179253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QC.DH.REQ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EBC69085-0862-4458-A6A7-CAE066BF6170}"/>
              </a:ext>
            </a:extLst>
          </p:cNvPr>
          <p:cNvSpPr/>
          <p:nvPr/>
        </p:nvSpPr>
        <p:spPr>
          <a:xfrm rot="16200000">
            <a:off x="3096312" y="1539278"/>
            <a:ext cx="288002" cy="287998"/>
          </a:xfrm>
          <a:prstGeom prst="leftBracket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CE115C-83F7-4CCC-B860-7B7023051AEA}"/>
              </a:ext>
            </a:extLst>
          </p:cNvPr>
          <p:cNvSpPr/>
          <p:nvPr/>
        </p:nvSpPr>
        <p:spPr>
          <a:xfrm>
            <a:off x="3024264" y="1899254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QL.DH.REQ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703C0CA-6FD6-401A-ABBC-805A8C55F64F}"/>
              </a:ext>
            </a:extLst>
          </p:cNvPr>
          <p:cNvSpPr/>
          <p:nvPr/>
        </p:nvSpPr>
        <p:spPr>
          <a:xfrm>
            <a:off x="3672248" y="747275"/>
            <a:ext cx="576064" cy="345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kumimoji="1" lang="en-US" altLang="ja-JP" sz="80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XML</a:t>
            </a:r>
            <a:r>
              <a:rPr lang="en-US" altLang="ja-JP" sz="80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Center</a:t>
            </a:r>
            <a:endParaRPr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フロー</a:t>
            </a:r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834A835-7C39-4D54-AEDC-E9097CA14095}"/>
              </a:ext>
            </a:extLst>
          </p:cNvPr>
          <p:cNvSpPr/>
          <p:nvPr/>
        </p:nvSpPr>
        <p:spPr>
          <a:xfrm>
            <a:off x="8208088" y="531275"/>
            <a:ext cx="1584225" cy="16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t" anchorCtr="0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DM0[A,C,D,G]</a:t>
            </a:r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A1BD157-C940-4F30-8980-CB42FA0417E6}"/>
              </a:ext>
            </a:extLst>
          </p:cNvPr>
          <p:cNvSpPr/>
          <p:nvPr/>
        </p:nvSpPr>
        <p:spPr>
          <a:xfrm>
            <a:off x="7415576" y="1179251"/>
            <a:ext cx="649024" cy="216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TO.DM0[A,C,D,G]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888B7CD-331F-4689-94AB-DE975C0F60D1}"/>
              </a:ext>
            </a:extLst>
          </p:cNvPr>
          <p:cNvSpPr/>
          <p:nvPr/>
        </p:nvSpPr>
        <p:spPr>
          <a:xfrm rot="16200000">
            <a:off x="8496360" y="819277"/>
            <a:ext cx="288002" cy="287998"/>
          </a:xfrm>
          <a:prstGeom prst="leftBracket">
            <a:avLst/>
          </a:prstGeom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7538C99-D800-42AB-A493-10B7EBCD106E}"/>
              </a:ext>
            </a:extLst>
          </p:cNvPr>
          <p:cNvSpPr/>
          <p:nvPr/>
        </p:nvSpPr>
        <p:spPr>
          <a:xfrm>
            <a:off x="8424312" y="1179253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QC.DZ.LSR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42769138-41F3-47D3-9017-FE4565A1DD3C}"/>
              </a:ext>
            </a:extLst>
          </p:cNvPr>
          <p:cNvSpPr/>
          <p:nvPr/>
        </p:nvSpPr>
        <p:spPr>
          <a:xfrm>
            <a:off x="9072248" y="747275"/>
            <a:ext cx="576064" cy="129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DC</a:t>
            </a:r>
          </a:p>
          <a:p>
            <a:pPr algn="ctr"/>
            <a:r>
              <a:rPr kumimoji="1"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71FDB25-0E59-4889-84AD-4A5E4FEF3DD4}"/>
              </a:ext>
            </a:extLst>
          </p:cNvPr>
          <p:cNvSpPr/>
          <p:nvPr/>
        </p:nvSpPr>
        <p:spPr>
          <a:xfrm>
            <a:off x="9072312" y="2907275"/>
            <a:ext cx="576064" cy="129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Riza</a:t>
            </a:r>
            <a:endParaRPr kumimoji="1" lang="en-US" altLang="ja-JP" sz="80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DDC69C2A-0EB9-4E55-A1FB-404BA84CFFE5}"/>
              </a:ext>
            </a:extLst>
          </p:cNvPr>
          <p:cNvSpPr/>
          <p:nvPr/>
        </p:nvSpPr>
        <p:spPr>
          <a:xfrm rot="16200000">
            <a:off x="4536360" y="3699278"/>
            <a:ext cx="288002" cy="287998"/>
          </a:xfrm>
          <a:prstGeom prst="leftBracket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103B91B-4B7F-492B-AB20-D6CB1E0498FE}"/>
              </a:ext>
            </a:extLst>
          </p:cNvPr>
          <p:cNvSpPr/>
          <p:nvPr/>
        </p:nvSpPr>
        <p:spPr>
          <a:xfrm>
            <a:off x="4464312" y="4059254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QL.DH.REP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74726EE6-213B-4C95-AA47-37EAF69E57C3}"/>
              </a:ext>
            </a:extLst>
          </p:cNvPr>
          <p:cNvSpPr/>
          <p:nvPr/>
        </p:nvSpPr>
        <p:spPr>
          <a:xfrm rot="16200000">
            <a:off x="4896312" y="819278"/>
            <a:ext cx="288002" cy="287998"/>
          </a:xfrm>
          <a:prstGeom prst="leftBracket">
            <a:avLst/>
          </a:prstGeom>
          <a:ln w="190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A1C47A0-1AEC-4179-9D59-66A7ADEDA501}"/>
              </a:ext>
            </a:extLst>
          </p:cNvPr>
          <p:cNvSpPr/>
          <p:nvPr/>
        </p:nvSpPr>
        <p:spPr>
          <a:xfrm>
            <a:off x="4824264" y="1179254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QA.DH.DL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AAEDBEE6-DF28-427C-9971-8D98AF28B625}"/>
              </a:ext>
            </a:extLst>
          </p:cNvPr>
          <p:cNvSpPr/>
          <p:nvPr/>
        </p:nvSpPr>
        <p:spPr>
          <a:xfrm rot="16200000">
            <a:off x="4896360" y="2979275"/>
            <a:ext cx="288002" cy="287998"/>
          </a:xfrm>
          <a:prstGeom prst="leftBracket">
            <a:avLst/>
          </a:prstGeom>
          <a:ln w="190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EF17A4E-DF90-490D-88F1-3D1758C5C3BD}"/>
              </a:ext>
            </a:extLst>
          </p:cNvPr>
          <p:cNvSpPr/>
          <p:nvPr/>
        </p:nvSpPr>
        <p:spPr>
          <a:xfrm>
            <a:off x="4824312" y="3339251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QA.DH.DF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71C4BB8F-23FD-4CF9-B399-15C33CFD79FB}"/>
              </a:ext>
            </a:extLst>
          </p:cNvPr>
          <p:cNvSpPr/>
          <p:nvPr/>
        </p:nvSpPr>
        <p:spPr>
          <a:xfrm rot="16200000">
            <a:off x="5616360" y="2979277"/>
            <a:ext cx="288002" cy="287998"/>
          </a:xfrm>
          <a:prstGeom prst="leftBracket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5E6E197-8BE3-4800-82F1-8E4CD7B1CE3C}"/>
              </a:ext>
            </a:extLst>
          </p:cNvPr>
          <p:cNvSpPr/>
          <p:nvPr/>
        </p:nvSpPr>
        <p:spPr>
          <a:xfrm>
            <a:off x="5544312" y="3339253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QL.DH.HTTP_LSR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A82CC0C-8B92-4570-817D-13BE114D0DF6}"/>
              </a:ext>
            </a:extLst>
          </p:cNvPr>
          <p:cNvSpPr/>
          <p:nvPr/>
        </p:nvSpPr>
        <p:spPr>
          <a:xfrm>
            <a:off x="6552248" y="2907275"/>
            <a:ext cx="576064" cy="129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kumimoji="1" lang="en-US" altLang="ja-JP" sz="80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en-US" altLang="ja-JP" sz="80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lang="en-US" altLang="ja-JP" sz="80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フロー</a:t>
            </a:r>
            <a:endParaRPr kumimoji="1" lang="en-US" altLang="ja-JP" sz="80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149F93A2-ABF5-4B39-9F6E-5393A43C2C92}"/>
              </a:ext>
            </a:extLst>
          </p:cNvPr>
          <p:cNvSpPr/>
          <p:nvPr/>
        </p:nvSpPr>
        <p:spPr>
          <a:xfrm rot="16200000">
            <a:off x="3816312" y="4419278"/>
            <a:ext cx="288002" cy="287998"/>
          </a:xfrm>
          <a:prstGeom prst="leftBracket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864CC7C-599B-4EB8-AB39-A8EA92D7740F}"/>
              </a:ext>
            </a:extLst>
          </p:cNvPr>
          <p:cNvSpPr/>
          <p:nvPr/>
        </p:nvSpPr>
        <p:spPr>
          <a:xfrm>
            <a:off x="3744264" y="4779254"/>
            <a:ext cx="4320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QL.DH.ERR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25D4D8-5CE5-4C1D-A007-E70FBBA00E57}"/>
              </a:ext>
            </a:extLst>
          </p:cNvPr>
          <p:cNvSpPr/>
          <p:nvPr/>
        </p:nvSpPr>
        <p:spPr>
          <a:xfrm>
            <a:off x="7416312" y="1899227"/>
            <a:ext cx="649024" cy="216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TO.QMFH0[1,2]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F9E764A-5615-482C-9560-58BE660E8773}"/>
              </a:ext>
            </a:extLst>
          </p:cNvPr>
          <p:cNvSpPr/>
          <p:nvPr/>
        </p:nvSpPr>
        <p:spPr>
          <a:xfrm>
            <a:off x="2016312" y="4059227"/>
            <a:ext cx="649024" cy="216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TO.QMDW0[1-4]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四角形: メモ 84">
            <a:extLst>
              <a:ext uri="{FF2B5EF4-FFF2-40B4-BE49-F238E27FC236}">
                <a16:creationId xmlns:a16="http://schemas.microsoft.com/office/drawing/2014/main" id="{24F35BC5-5E09-477F-BDD7-5509DFE2D82E}"/>
              </a:ext>
            </a:extLst>
          </p:cNvPr>
          <p:cNvSpPr/>
          <p:nvPr/>
        </p:nvSpPr>
        <p:spPr>
          <a:xfrm>
            <a:off x="576312" y="819275"/>
            <a:ext cx="287037" cy="28799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MQ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77D8AD60-1ABF-48E6-88F6-B0E5CAF02B32}"/>
              </a:ext>
            </a:extLst>
          </p:cNvPr>
          <p:cNvSpPr/>
          <p:nvPr/>
        </p:nvSpPr>
        <p:spPr>
          <a:xfrm>
            <a:off x="6696312" y="3699275"/>
            <a:ext cx="287037" cy="28799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MQ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EDE23F0-543F-4EA7-BB57-5B07437BF343}"/>
              </a:ext>
            </a:extLst>
          </p:cNvPr>
          <p:cNvCxnSpPr>
            <a:stCxn id="85" idx="3"/>
          </p:cNvCxnSpPr>
          <p:nvPr/>
        </p:nvCxnSpPr>
        <p:spPr>
          <a:xfrm flipV="1">
            <a:off x="863349" y="963270"/>
            <a:ext cx="223296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左 18">
            <a:extLst>
              <a:ext uri="{FF2B5EF4-FFF2-40B4-BE49-F238E27FC236}">
                <a16:creationId xmlns:a16="http://schemas.microsoft.com/office/drawing/2014/main" id="{8F5A717D-428E-4F11-8C57-3BBBC4481E3D}"/>
              </a:ext>
            </a:extLst>
          </p:cNvPr>
          <p:cNvSpPr/>
          <p:nvPr/>
        </p:nvSpPr>
        <p:spPr>
          <a:xfrm rot="10800000">
            <a:off x="2088312" y="819267"/>
            <a:ext cx="504624" cy="279127"/>
          </a:xfrm>
          <a:prstGeom prst="leftArrow">
            <a:avLst/>
          </a:prstGeom>
          <a:solidFill>
            <a:schemeClr val="bg1"/>
          </a:solidFill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DFB31CF-A74A-4669-A1F9-8E2E6378A67D}"/>
              </a:ext>
            </a:extLst>
          </p:cNvPr>
          <p:cNvCxnSpPr>
            <a:cxnSpLocks/>
          </p:cNvCxnSpPr>
          <p:nvPr/>
        </p:nvCxnSpPr>
        <p:spPr>
          <a:xfrm flipH="1" flipV="1">
            <a:off x="1008312" y="3843275"/>
            <a:ext cx="288002" cy="1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FBEDB2D-603B-4083-8015-BD78E51A4FA9}"/>
              </a:ext>
            </a:extLst>
          </p:cNvPr>
          <p:cNvCxnSpPr>
            <a:cxnSpLocks/>
          </p:cNvCxnSpPr>
          <p:nvPr/>
        </p:nvCxnSpPr>
        <p:spPr>
          <a:xfrm flipH="1" flipV="1">
            <a:off x="1584312" y="3843227"/>
            <a:ext cx="2952050" cy="48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矢印: 左 76">
            <a:extLst>
              <a:ext uri="{FF2B5EF4-FFF2-40B4-BE49-F238E27FC236}">
                <a16:creationId xmlns:a16="http://schemas.microsoft.com/office/drawing/2014/main" id="{D3E965FF-1F76-4474-9B1A-FBF165C31E0E}"/>
              </a:ext>
            </a:extLst>
          </p:cNvPr>
          <p:cNvSpPr/>
          <p:nvPr/>
        </p:nvSpPr>
        <p:spPr>
          <a:xfrm rot="10800000" flipH="1">
            <a:off x="2089784" y="3699273"/>
            <a:ext cx="503264" cy="288003"/>
          </a:xfrm>
          <a:prstGeom prst="leftArrow">
            <a:avLst/>
          </a:prstGeom>
          <a:solidFill>
            <a:schemeClr val="bg1"/>
          </a:solidFill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D0D5397-B121-4BE5-8679-9099B94467B2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4824264" y="3843208"/>
            <a:ext cx="1872048" cy="66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03468EB4-8500-46D4-BE71-CABA8C5D6366}"/>
              </a:ext>
            </a:extLst>
          </p:cNvPr>
          <p:cNvCxnSpPr>
            <a:cxnSpLocks/>
          </p:cNvCxnSpPr>
          <p:nvPr/>
        </p:nvCxnSpPr>
        <p:spPr>
          <a:xfrm flipH="1">
            <a:off x="7128312" y="3843275"/>
            <a:ext cx="1943936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A9E0C16-3F8D-44F9-B993-98A5409CD2B4}"/>
              </a:ext>
            </a:extLst>
          </p:cNvPr>
          <p:cNvCxnSpPr>
            <a:cxnSpLocks/>
          </p:cNvCxnSpPr>
          <p:nvPr/>
        </p:nvCxnSpPr>
        <p:spPr>
          <a:xfrm>
            <a:off x="3384312" y="963270"/>
            <a:ext cx="5112050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左 34">
            <a:extLst>
              <a:ext uri="{FF2B5EF4-FFF2-40B4-BE49-F238E27FC236}">
                <a16:creationId xmlns:a16="http://schemas.microsoft.com/office/drawing/2014/main" id="{B1AA825B-B58C-42CC-A4BF-6DB53338628A}"/>
              </a:ext>
            </a:extLst>
          </p:cNvPr>
          <p:cNvSpPr/>
          <p:nvPr/>
        </p:nvSpPr>
        <p:spPr>
          <a:xfrm rot="10800000">
            <a:off x="7489048" y="819267"/>
            <a:ext cx="503264" cy="279127"/>
          </a:xfrm>
          <a:prstGeom prst="leftArrow">
            <a:avLst/>
          </a:prstGeom>
          <a:solidFill>
            <a:schemeClr val="bg1"/>
          </a:solidFill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4259FD87-5025-4DA1-83AF-D455FD2C74F5}"/>
              </a:ext>
            </a:extLst>
          </p:cNvPr>
          <p:cNvCxnSpPr>
            <a:cxnSpLocks/>
          </p:cNvCxnSpPr>
          <p:nvPr/>
        </p:nvCxnSpPr>
        <p:spPr>
          <a:xfrm>
            <a:off x="5904360" y="3123276"/>
            <a:ext cx="3167888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四角形: メモ 86">
            <a:extLst>
              <a:ext uri="{FF2B5EF4-FFF2-40B4-BE49-F238E27FC236}">
                <a16:creationId xmlns:a16="http://schemas.microsoft.com/office/drawing/2014/main" id="{B2D9244D-DC1D-4A78-ADA9-A0F94BEB5679}"/>
              </a:ext>
            </a:extLst>
          </p:cNvPr>
          <p:cNvSpPr/>
          <p:nvPr/>
        </p:nvSpPr>
        <p:spPr>
          <a:xfrm>
            <a:off x="6697275" y="2979277"/>
            <a:ext cx="287037" cy="287998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endParaRPr kumimoji="1" lang="ja-JP" altLang="en-US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E5D63103-1C88-4346-AD29-16662CEAF154}"/>
              </a:ext>
            </a:extLst>
          </p:cNvPr>
          <p:cNvCxnSpPr>
            <a:cxnSpLocks/>
          </p:cNvCxnSpPr>
          <p:nvPr/>
        </p:nvCxnSpPr>
        <p:spPr>
          <a:xfrm>
            <a:off x="4392312" y="3123210"/>
            <a:ext cx="1223888" cy="66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DFD5E86-39D1-4957-9B1D-944FA270B85F}"/>
              </a:ext>
            </a:extLst>
          </p:cNvPr>
          <p:cNvCxnSpPr>
            <a:cxnSpLocks/>
          </p:cNvCxnSpPr>
          <p:nvPr/>
        </p:nvCxnSpPr>
        <p:spPr>
          <a:xfrm>
            <a:off x="4392312" y="963270"/>
            <a:ext cx="0" cy="215994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DCC955B8-A20A-4278-AA76-CB4C13A1DD79}"/>
              </a:ext>
            </a:extLst>
          </p:cNvPr>
          <p:cNvCxnSpPr>
            <a:cxnSpLocks/>
          </p:cNvCxnSpPr>
          <p:nvPr/>
        </p:nvCxnSpPr>
        <p:spPr>
          <a:xfrm flipH="1">
            <a:off x="6408312" y="1683275"/>
            <a:ext cx="266400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矢印: 左 72">
            <a:extLst>
              <a:ext uri="{FF2B5EF4-FFF2-40B4-BE49-F238E27FC236}">
                <a16:creationId xmlns:a16="http://schemas.microsoft.com/office/drawing/2014/main" id="{2310EA0D-AA2A-4B08-87D3-9B45DF815F3C}"/>
              </a:ext>
            </a:extLst>
          </p:cNvPr>
          <p:cNvSpPr/>
          <p:nvPr/>
        </p:nvSpPr>
        <p:spPr>
          <a:xfrm rot="10800000" flipH="1">
            <a:off x="7489784" y="1544714"/>
            <a:ext cx="503264" cy="282564"/>
          </a:xfrm>
          <a:prstGeom prst="leftArrow">
            <a:avLst/>
          </a:prstGeom>
          <a:solidFill>
            <a:schemeClr val="bg1"/>
          </a:solidFill>
          <a:ln w="381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64CD32C-1674-48A5-A292-A1A596C55941}"/>
              </a:ext>
            </a:extLst>
          </p:cNvPr>
          <p:cNvCxnSpPr>
            <a:cxnSpLocks/>
          </p:cNvCxnSpPr>
          <p:nvPr/>
        </p:nvCxnSpPr>
        <p:spPr>
          <a:xfrm flipH="1" flipV="1">
            <a:off x="6408311" y="1683268"/>
            <a:ext cx="1" cy="2159941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214BFCB6-4982-406B-8339-8B3139F4A6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960280" y="4203275"/>
            <a:ext cx="0" cy="21600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12D886B8-FDFF-47D0-A1F6-812309A57482}"/>
              </a:ext>
            </a:extLst>
          </p:cNvPr>
          <p:cNvCxnSpPr>
            <a:cxnSpLocks/>
          </p:cNvCxnSpPr>
          <p:nvPr/>
        </p:nvCxnSpPr>
        <p:spPr>
          <a:xfrm flipH="1" flipV="1">
            <a:off x="4112681" y="4571676"/>
            <a:ext cx="2727630" cy="47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EE0CD6F3-A6C4-4DB7-BA91-8AA0B9BC3AB5}"/>
              </a:ext>
            </a:extLst>
          </p:cNvPr>
          <p:cNvCxnSpPr>
            <a:cxnSpLocks/>
          </p:cNvCxnSpPr>
          <p:nvPr/>
        </p:nvCxnSpPr>
        <p:spPr>
          <a:xfrm flipH="1">
            <a:off x="6840311" y="4203275"/>
            <a:ext cx="1" cy="359865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E2A1B1D-131A-4434-9D37-FE18E893A535}"/>
              </a:ext>
            </a:extLst>
          </p:cNvPr>
          <p:cNvSpPr/>
          <p:nvPr/>
        </p:nvSpPr>
        <p:spPr>
          <a:xfrm>
            <a:off x="7128312" y="2907275"/>
            <a:ext cx="1943936" cy="215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https://riza.acom.co.jp:8080/xml</a:t>
            </a:r>
            <a:endParaRPr kumimoji="1" lang="ja-JP" altLang="en-US" sz="800" b="1" i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6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360" y="422280"/>
            <a:ext cx="2375640" cy="286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4720" rIns="90000" bIns="45000" anchor="ctr">
            <a:noAutofit/>
          </a:bodyPr>
          <a:lstStyle/>
          <a:p>
            <a:pPr>
              <a:lnSpc>
                <a:spcPct val="93000"/>
              </a:lnSpc>
            </a:pPr>
            <a:r>
              <a:rPr lang="ja-JP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キュー</a:t>
            </a:r>
            <a:endParaRPr lang="en-US" sz="1100" b="0" strike="noStrike" spc="-1"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4292627748"/>
              </p:ext>
            </p:extLst>
          </p:nvPr>
        </p:nvGraphicFramePr>
        <p:xfrm>
          <a:off x="360360" y="707400"/>
          <a:ext cx="6840191" cy="728280"/>
        </p:xfrm>
        <a:graphic>
          <a:graphicData uri="http://schemas.openxmlformats.org/drawingml/2006/table">
            <a:tbl>
              <a:tblPr/>
              <a:tblGrid>
                <a:gridCol w="136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108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ALIAS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DEFPRTY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MAXMSGL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31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QA.DH.DF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ALIAS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QL.DH.HTTP_LSR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41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QL.DH.HTTP_LSR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QLOCAL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104,857,600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360360" y="1863720"/>
            <a:ext cx="2375640" cy="286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4720" rIns="90000" bIns="45000" anchor="ctr">
            <a:noAutofit/>
          </a:bodyPr>
          <a:lstStyle/>
          <a:p>
            <a:pPr>
              <a:lnSpc>
                <a:spcPct val="93000"/>
              </a:lnSpc>
            </a:pPr>
            <a:r>
              <a:rPr lang="ja-JP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メッセージフロー</a:t>
            </a:r>
            <a:endParaRPr lang="en-US" sz="1100" b="0" strike="noStrike" spc="-1">
              <a:latin typeface="Arial"/>
            </a:endParaRPr>
          </a:p>
        </p:txBody>
      </p:sp>
      <p:graphicFrame>
        <p:nvGraphicFramePr>
          <p:cNvPr id="137" name="Table 4"/>
          <p:cNvGraphicFramePr/>
          <p:nvPr>
            <p:extLst>
              <p:ext uri="{D42A27DB-BD31-4B8C-83A1-F6EECF244321}">
                <p14:modId xmlns:p14="http://schemas.microsoft.com/office/powerpoint/2010/main" val="3173374835"/>
              </p:ext>
            </p:extLst>
          </p:nvPr>
        </p:nvGraphicFramePr>
        <p:xfrm>
          <a:off x="360361" y="2150281"/>
          <a:ext cx="3959870" cy="728280"/>
        </p:xfrm>
        <a:graphic>
          <a:graphicData uri="http://schemas.openxmlformats.org/drawingml/2006/table">
            <a:tbl>
              <a:tblPr/>
              <a:tblGrid>
                <a:gridCol w="131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96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BK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EG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APL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FH_BK0[1,2]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EG_AS01_RIZA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HTTPClient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ユーザー設定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Arial</vt:lpstr>
      <vt:lpstr>Symbol</vt:lpstr>
      <vt:lpstr>Wingdings</vt:lpstr>
      <vt:lpstr>Office Theme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Corp. LifeBox</cp:lastModifiedBy>
  <cp:revision>1</cp:revision>
  <dcterms:created xsi:type="dcterms:W3CDTF">2020-05-31T16:44:26Z</dcterms:created>
  <dcterms:modified xsi:type="dcterms:W3CDTF">2020-09-03T23:34:43Z</dcterms:modified>
  <dc:language>ja-JP</dc:language>
</cp:coreProperties>
</file>