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4"/>
  </p:sldMasterIdLst>
  <p:notesMasterIdLst>
    <p:notesMasterId r:id="rId22"/>
  </p:notesMasterIdLst>
  <p:handoutMasterIdLst>
    <p:handoutMasterId r:id="rId23"/>
  </p:handoutMasterIdLst>
  <p:sldIdLst>
    <p:sldId id="268" r:id="rId5"/>
    <p:sldId id="269" r:id="rId6"/>
    <p:sldId id="274" r:id="rId7"/>
    <p:sldId id="273" r:id="rId8"/>
    <p:sldId id="271" r:id="rId9"/>
    <p:sldId id="287" r:id="rId10"/>
    <p:sldId id="275" r:id="rId11"/>
    <p:sldId id="281" r:id="rId12"/>
    <p:sldId id="283" r:id="rId13"/>
    <p:sldId id="282" r:id="rId14"/>
    <p:sldId id="276" r:id="rId15"/>
    <p:sldId id="279" r:id="rId16"/>
    <p:sldId id="285" r:id="rId17"/>
    <p:sldId id="284" r:id="rId18"/>
    <p:sldId id="277" r:id="rId19"/>
    <p:sldId id="278" r:id="rId20"/>
    <p:sldId id="286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7568E-4CB7-46F1-B89C-52CFB1E5ABB6}" v="9" dt="2021-10-26T15:03:00.667"/>
    <p1510:client id="{4D288D14-0ECE-4C37-8917-8E96F34ED614}" v="4" dt="2021-10-26T15:04:20.524"/>
    <p1510:client id="{74C1438B-6712-46C7-B1D5-0C71B9744D69}" v="3" dt="2021-10-26T15:06:47.824"/>
    <p1510:client id="{80948170-861B-400F-94DF-CC2586908D30}" v="3" dt="2021-10-26T15:08:23.570"/>
    <p1510:client id="{9D0A6B0B-BC6E-499C-9132-23F438478309}" v="21" vWet="23" dt="2021-10-26T15:06:50.633"/>
    <p1510:client id="{C034E153-6A51-496B-AD59-BEE30E33EF9E}" vWet="2" dt="2021-10-26T14:43:01.183"/>
    <p1510:client id="{EB5714DF-7C7A-4288-8E6D-EB524BB992BB}" v="3" dt="2021-10-26T14:43:03.289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jeratne, Sachi" userId="S::sachiwijeratne@my.unt.edu::20abdb89-69fc-4041-b31c-28967540d9ba" providerId="AD" clId="Web-{AFBCFD40-4E77-4EA3-B997-C07B202E017B}"/>
    <pc:docChg chg="modSld">
      <pc:chgData name="Wijeratne, Sachi" userId="S::sachiwijeratne@my.unt.edu::20abdb89-69fc-4041-b31c-28967540d9ba" providerId="AD" clId="Web-{AFBCFD40-4E77-4EA3-B997-C07B202E017B}" dt="2021-10-24T20:39:43.055" v="19"/>
      <pc:docMkLst>
        <pc:docMk/>
      </pc:docMkLst>
      <pc:sldChg chg="modSp">
        <pc:chgData name="Wijeratne, Sachi" userId="S::sachiwijeratne@my.unt.edu::20abdb89-69fc-4041-b31c-28967540d9ba" providerId="AD" clId="Web-{AFBCFD40-4E77-4EA3-B997-C07B202E017B}" dt="2021-10-24T20:39:43.055" v="19"/>
        <pc:sldMkLst>
          <pc:docMk/>
          <pc:sldMk cId="1200217142" sldId="277"/>
        </pc:sldMkLst>
        <pc:graphicFrameChg chg="mod modGraphic">
          <ac:chgData name="Wijeratne, Sachi" userId="S::sachiwijeratne@my.unt.edu::20abdb89-69fc-4041-b31c-28967540d9ba" providerId="AD" clId="Web-{AFBCFD40-4E77-4EA3-B997-C07B202E017B}" dt="2021-10-24T20:39:43.055" v="19"/>
          <ac:graphicFrameMkLst>
            <pc:docMk/>
            <pc:sldMk cId="1200217142" sldId="277"/>
            <ac:graphicFrameMk id="6" creationId="{D6C8FF7A-CE98-4F1E-8DA8-ACA6FF97ED39}"/>
          </ac:graphicFrameMkLst>
        </pc:graphicFrameChg>
      </pc:sldChg>
    </pc:docChg>
  </pc:docChgLst>
  <pc:docChgLst>
    <pc:chgData name="Wijeratne, Sachi" userId="S::sachiwijeratne@my.unt.edu::20abdb89-69fc-4041-b31c-28967540d9ba" providerId="AD" clId="Web-{02D7568E-4CB7-46F1-B89C-52CFB1E5ABB6}"/>
    <pc:docChg chg="modSld">
      <pc:chgData name="Wijeratne, Sachi" userId="S::sachiwijeratne@my.unt.edu::20abdb89-69fc-4041-b31c-28967540d9ba" providerId="AD" clId="Web-{02D7568E-4CB7-46F1-B89C-52CFB1E5ABB6}" dt="2021-10-26T15:03:00.667" v="7"/>
      <pc:docMkLst>
        <pc:docMk/>
      </pc:docMkLst>
      <pc:sldChg chg="addSp delSp modSp">
        <pc:chgData name="Wijeratne, Sachi" userId="S::sachiwijeratne@my.unt.edu::20abdb89-69fc-4041-b31c-28967540d9ba" providerId="AD" clId="Web-{02D7568E-4CB7-46F1-B89C-52CFB1E5ABB6}" dt="2021-10-26T15:03:00.667" v="7"/>
        <pc:sldMkLst>
          <pc:docMk/>
          <pc:sldMk cId="3003581448" sldId="285"/>
        </pc:sldMkLst>
        <pc:spChg chg="add del mod">
          <ac:chgData name="Wijeratne, Sachi" userId="S::sachiwijeratne@my.unt.edu::20abdb89-69fc-4041-b31c-28967540d9ba" providerId="AD" clId="Web-{02D7568E-4CB7-46F1-B89C-52CFB1E5ABB6}" dt="2021-10-26T15:02:35.901" v="1"/>
          <ac:spMkLst>
            <pc:docMk/>
            <pc:sldMk cId="3003581448" sldId="285"/>
            <ac:spMk id="4" creationId="{AC1C809F-BEE8-45F3-86C4-D9F31C4A3BB1}"/>
          </ac:spMkLst>
        </pc:spChg>
        <pc:spChg chg="add mod">
          <ac:chgData name="Wijeratne, Sachi" userId="S::sachiwijeratne@my.unt.edu::20abdb89-69fc-4041-b31c-28967540d9ba" providerId="AD" clId="Web-{02D7568E-4CB7-46F1-B89C-52CFB1E5ABB6}" dt="2021-10-26T15:03:00.667" v="7"/>
          <ac:spMkLst>
            <pc:docMk/>
            <pc:sldMk cId="3003581448" sldId="285"/>
            <ac:spMk id="8" creationId="{C92811C2-BD92-4A24-8430-F7C8FCBDB439}"/>
          </ac:spMkLst>
        </pc:spChg>
        <pc:picChg chg="add del mod ord">
          <ac:chgData name="Wijeratne, Sachi" userId="S::sachiwijeratne@my.unt.edu::20abdb89-69fc-4041-b31c-28967540d9ba" providerId="AD" clId="Web-{02D7568E-4CB7-46F1-B89C-52CFB1E5ABB6}" dt="2021-10-26T15:03:00.667" v="7"/>
          <ac:picMkLst>
            <pc:docMk/>
            <pc:sldMk cId="3003581448" sldId="285"/>
            <ac:picMk id="5" creationId="{AE80B1F9-7CD7-4422-8158-414A36C3C451}"/>
          </ac:picMkLst>
        </pc:picChg>
        <pc:picChg chg="del">
          <ac:chgData name="Wijeratne, Sachi" userId="S::sachiwijeratne@my.unt.edu::20abdb89-69fc-4041-b31c-28967540d9ba" providerId="AD" clId="Web-{02D7568E-4CB7-46F1-B89C-52CFB1E5ABB6}" dt="2021-10-26T15:02:21.776" v="0"/>
          <ac:picMkLst>
            <pc:docMk/>
            <pc:sldMk cId="3003581448" sldId="285"/>
            <ac:picMk id="10" creationId="{A8BA0C9C-FF78-45A9-9866-778DF4ADC011}"/>
          </ac:picMkLst>
        </pc:picChg>
      </pc:sldChg>
    </pc:docChg>
  </pc:docChgLst>
  <pc:docChgLst>
    <pc:chgData name="Wijeratne, Sachi" userId="S::sachiwijeratne@my.unt.edu::20abdb89-69fc-4041-b31c-28967540d9ba" providerId="AD" clId="Web-{0DEDFE2A-0B1E-40B3-A9E7-43D42479F683}"/>
    <pc:docChg chg="modSld">
      <pc:chgData name="Wijeratne, Sachi" userId="S::sachiwijeratne@my.unt.edu::20abdb89-69fc-4041-b31c-28967540d9ba" providerId="AD" clId="Web-{0DEDFE2A-0B1E-40B3-A9E7-43D42479F683}" dt="2021-10-24T20:19:13.751" v="22"/>
      <pc:docMkLst>
        <pc:docMk/>
      </pc:docMkLst>
      <pc:sldChg chg="addSp delSp modSp">
        <pc:chgData name="Wijeratne, Sachi" userId="S::sachiwijeratne@my.unt.edu::20abdb89-69fc-4041-b31c-28967540d9ba" providerId="AD" clId="Web-{0DEDFE2A-0B1E-40B3-A9E7-43D42479F683}" dt="2021-10-24T20:19:07.094" v="20" actId="14100"/>
        <pc:sldMkLst>
          <pc:docMk/>
          <pc:sldMk cId="2585531345" sldId="276"/>
        </pc:sldMkLst>
        <pc:spChg chg="add del mod">
          <ac:chgData name="Wijeratne, Sachi" userId="S::sachiwijeratne@my.unt.edu::20abdb89-69fc-4041-b31c-28967540d9ba" providerId="AD" clId="Web-{0DEDFE2A-0B1E-40B3-A9E7-43D42479F683}" dt="2021-10-24T20:18:28.203" v="14"/>
          <ac:spMkLst>
            <pc:docMk/>
            <pc:sldMk cId="2585531345" sldId="276"/>
            <ac:spMk id="5" creationId="{431A4164-1C1E-4622-88D1-770EFE7C6633}"/>
          </ac:spMkLst>
        </pc:spChg>
        <pc:spChg chg="add del">
          <ac:chgData name="Wijeratne, Sachi" userId="S::sachiwijeratne@my.unt.edu::20abdb89-69fc-4041-b31c-28967540d9ba" providerId="AD" clId="Web-{0DEDFE2A-0B1E-40B3-A9E7-43D42479F683}" dt="2021-10-24T20:18:56.094" v="16"/>
          <ac:spMkLst>
            <pc:docMk/>
            <pc:sldMk cId="2585531345" sldId="276"/>
            <ac:spMk id="6" creationId="{AF6D4839-F203-4F82-BDA7-E77CF4480103}"/>
          </ac:spMkLst>
        </pc:spChg>
        <pc:graphicFrameChg chg="add del mod ord modGraphic">
          <ac:chgData name="Wijeratne, Sachi" userId="S::sachiwijeratne@my.unt.edu::20abdb89-69fc-4041-b31c-28967540d9ba" providerId="AD" clId="Web-{0DEDFE2A-0B1E-40B3-A9E7-43D42479F683}" dt="2021-10-24T20:18:28.203" v="15"/>
          <ac:graphicFrameMkLst>
            <pc:docMk/>
            <pc:sldMk cId="2585531345" sldId="276"/>
            <ac:graphicFrameMk id="4" creationId="{530E73CC-15D2-4890-A66E-C11FF4AE5CE7}"/>
          </ac:graphicFrameMkLst>
        </pc:graphicFrameChg>
        <pc:picChg chg="add mod ord">
          <ac:chgData name="Wijeratne, Sachi" userId="S::sachiwijeratne@my.unt.edu::20abdb89-69fc-4041-b31c-28967540d9ba" providerId="AD" clId="Web-{0DEDFE2A-0B1E-40B3-A9E7-43D42479F683}" dt="2021-10-24T20:19:07.094" v="20" actId="14100"/>
          <ac:picMkLst>
            <pc:docMk/>
            <pc:sldMk cId="2585531345" sldId="276"/>
            <ac:picMk id="7" creationId="{BE7B0069-DDB5-484C-B6AB-49056DABF97B}"/>
          </ac:picMkLst>
        </pc:picChg>
        <pc:picChg chg="mod">
          <ac:chgData name="Wijeratne, Sachi" userId="S::sachiwijeratne@my.unt.edu::20abdb89-69fc-4041-b31c-28967540d9ba" providerId="AD" clId="Web-{0DEDFE2A-0B1E-40B3-A9E7-43D42479F683}" dt="2021-10-24T20:18:00.811" v="3" actId="14100"/>
          <ac:picMkLst>
            <pc:docMk/>
            <pc:sldMk cId="2585531345" sldId="276"/>
            <ac:picMk id="9" creationId="{84FECFA1-C2B1-4F24-BF9A-C9B5863E4AFE}"/>
          </ac:picMkLst>
        </pc:picChg>
      </pc:sldChg>
      <pc:sldChg chg="addSp delSp modSp">
        <pc:chgData name="Wijeratne, Sachi" userId="S::sachiwijeratne@my.unt.edu::20abdb89-69fc-4041-b31c-28967540d9ba" providerId="AD" clId="Web-{0DEDFE2A-0B1E-40B3-A9E7-43D42479F683}" dt="2021-10-24T20:19:13.751" v="22"/>
        <pc:sldMkLst>
          <pc:docMk/>
          <pc:sldMk cId="4064810040" sldId="279"/>
        </pc:sldMkLst>
        <pc:spChg chg="add mod">
          <ac:chgData name="Wijeratne, Sachi" userId="S::sachiwijeratne@my.unt.edu::20abdb89-69fc-4041-b31c-28967540d9ba" providerId="AD" clId="Web-{0DEDFE2A-0B1E-40B3-A9E7-43D42479F683}" dt="2021-10-24T20:19:12.782" v="21"/>
          <ac:spMkLst>
            <pc:docMk/>
            <pc:sldMk cId="4064810040" sldId="279"/>
            <ac:spMk id="4" creationId="{A4C4AA0D-5A79-42CE-8229-BCCF0D8FAFEE}"/>
          </ac:spMkLst>
        </pc:spChg>
        <pc:spChg chg="add mod">
          <ac:chgData name="Wijeratne, Sachi" userId="S::sachiwijeratne@my.unt.edu::20abdb89-69fc-4041-b31c-28967540d9ba" providerId="AD" clId="Web-{0DEDFE2A-0B1E-40B3-A9E7-43D42479F683}" dt="2021-10-24T20:19:13.751" v="22"/>
          <ac:spMkLst>
            <pc:docMk/>
            <pc:sldMk cId="4064810040" sldId="279"/>
            <ac:spMk id="8" creationId="{E36B0167-573C-434C-BD13-7C1C1EE0F1FE}"/>
          </ac:spMkLst>
        </pc:spChg>
        <pc:graphicFrameChg chg="del">
          <ac:chgData name="Wijeratne, Sachi" userId="S::sachiwijeratne@my.unt.edu::20abdb89-69fc-4041-b31c-28967540d9ba" providerId="AD" clId="Web-{0DEDFE2A-0B1E-40B3-A9E7-43D42479F683}" dt="2021-10-24T20:19:13.751" v="22"/>
          <ac:graphicFrameMkLst>
            <pc:docMk/>
            <pc:sldMk cId="4064810040" sldId="279"/>
            <ac:graphicFrameMk id="6" creationId="{D803F759-2AF5-43CA-B34B-FA832A81EF5C}"/>
          </ac:graphicFrameMkLst>
        </pc:graphicFrameChg>
        <pc:picChg chg="del">
          <ac:chgData name="Wijeratne, Sachi" userId="S::sachiwijeratne@my.unt.edu::20abdb89-69fc-4041-b31c-28967540d9ba" providerId="AD" clId="Web-{0DEDFE2A-0B1E-40B3-A9E7-43D42479F683}" dt="2021-10-24T20:19:12.782" v="21"/>
          <ac:picMkLst>
            <pc:docMk/>
            <pc:sldMk cId="4064810040" sldId="279"/>
            <ac:picMk id="5" creationId="{02E8E43C-7F5C-414F-8EC7-A2C55652E82A}"/>
          </ac:picMkLst>
        </pc:picChg>
      </pc:sldChg>
    </pc:docChg>
  </pc:docChgLst>
  <pc:docChgLst>
    <pc:chgData name="Wijeratne, Sachi" userId="S::sachiwijeratne@my.unt.edu::20abdb89-69fc-4041-b31c-28967540d9ba" providerId="AD" clId="Web-{571EFE70-5325-487E-A63A-3B41F6986F38}"/>
    <pc:docChg chg="addSld delSld modSld">
      <pc:chgData name="Wijeratne, Sachi" userId="S::sachiwijeratne@my.unt.edu::20abdb89-69fc-4041-b31c-28967540d9ba" providerId="AD" clId="Web-{571EFE70-5325-487E-A63A-3B41F6986F38}" dt="2021-10-24T21:19:03.147" v="34" actId="20577"/>
      <pc:docMkLst>
        <pc:docMk/>
      </pc:docMkLst>
      <pc:sldChg chg="modSp">
        <pc:chgData name="Wijeratne, Sachi" userId="S::sachiwijeratne@my.unt.edu::20abdb89-69fc-4041-b31c-28967540d9ba" providerId="AD" clId="Web-{571EFE70-5325-487E-A63A-3B41F6986F38}" dt="2021-10-24T21:18:54.600" v="30" actId="20577"/>
        <pc:sldMkLst>
          <pc:docMk/>
          <pc:sldMk cId="1152966011" sldId="270"/>
        </pc:sldMkLst>
        <pc:spChg chg="mod">
          <ac:chgData name="Wijeratne, Sachi" userId="S::sachiwijeratne@my.unt.edu::20abdb89-69fc-4041-b31c-28967540d9ba" providerId="AD" clId="Web-{571EFE70-5325-487E-A63A-3B41F6986F38}" dt="2021-10-24T21:18:54.600" v="30" actId="20577"/>
          <ac:spMkLst>
            <pc:docMk/>
            <pc:sldMk cId="1152966011" sldId="270"/>
            <ac:spMk id="2" creationId="{00000000-0000-0000-0000-000000000000}"/>
          </ac:spMkLst>
        </pc:spChg>
      </pc:sldChg>
      <pc:sldChg chg="modSp">
        <pc:chgData name="Wijeratne, Sachi" userId="S::sachiwijeratne@my.unt.edu::20abdb89-69fc-4041-b31c-28967540d9ba" providerId="AD" clId="Web-{571EFE70-5325-487E-A63A-3B41F6986F38}" dt="2021-10-24T21:19:03.147" v="34" actId="20577"/>
        <pc:sldMkLst>
          <pc:docMk/>
          <pc:sldMk cId="1255868717" sldId="271"/>
        </pc:sldMkLst>
        <pc:spChg chg="mod">
          <ac:chgData name="Wijeratne, Sachi" userId="S::sachiwijeratne@my.unt.edu::20abdb89-69fc-4041-b31c-28967540d9ba" providerId="AD" clId="Web-{571EFE70-5325-487E-A63A-3B41F6986F38}" dt="2021-10-24T21:19:03.147" v="34" actId="20577"/>
          <ac:spMkLst>
            <pc:docMk/>
            <pc:sldMk cId="1255868717" sldId="271"/>
            <ac:spMk id="2" creationId="{00000000-0000-0000-0000-000000000000}"/>
          </ac:spMkLst>
        </pc:spChg>
      </pc:sldChg>
      <pc:sldChg chg="modSp new">
        <pc:chgData name="Wijeratne, Sachi" userId="S::sachiwijeratne@my.unt.edu::20abdb89-69fc-4041-b31c-28967540d9ba" providerId="AD" clId="Web-{571EFE70-5325-487E-A63A-3B41F6986F38}" dt="2021-10-24T21:18:03.362" v="21" actId="20577"/>
        <pc:sldMkLst>
          <pc:docMk/>
          <pc:sldMk cId="1313507650" sldId="287"/>
        </pc:sldMkLst>
        <pc:spChg chg="mod">
          <ac:chgData name="Wijeratne, Sachi" userId="S::sachiwijeratne@my.unt.edu::20abdb89-69fc-4041-b31c-28967540d9ba" providerId="AD" clId="Web-{571EFE70-5325-487E-A63A-3B41F6986F38}" dt="2021-10-24T21:17:50.939" v="16" actId="20577"/>
          <ac:spMkLst>
            <pc:docMk/>
            <pc:sldMk cId="1313507650" sldId="287"/>
            <ac:spMk id="2" creationId="{3DD0B127-AA24-43AF-9A9D-8BAE186161CA}"/>
          </ac:spMkLst>
        </pc:spChg>
        <pc:spChg chg="mod">
          <ac:chgData name="Wijeratne, Sachi" userId="S::sachiwijeratne@my.unt.edu::20abdb89-69fc-4041-b31c-28967540d9ba" providerId="AD" clId="Web-{571EFE70-5325-487E-A63A-3B41F6986F38}" dt="2021-10-24T21:18:03.362" v="21" actId="20577"/>
          <ac:spMkLst>
            <pc:docMk/>
            <pc:sldMk cId="1313507650" sldId="287"/>
            <ac:spMk id="3" creationId="{1FA5FDE5-6E97-44CC-A648-5BBAC2262F13}"/>
          </ac:spMkLst>
        </pc:spChg>
      </pc:sldChg>
      <pc:sldChg chg="new del">
        <pc:chgData name="Wijeratne, Sachi" userId="S::sachiwijeratne@my.unt.edu::20abdb89-69fc-4041-b31c-28967540d9ba" providerId="AD" clId="Web-{571EFE70-5325-487E-A63A-3B41F6986F38}" dt="2021-10-24T21:18:32.270" v="25"/>
        <pc:sldMkLst>
          <pc:docMk/>
          <pc:sldMk cId="816242756" sldId="288"/>
        </pc:sldMkLst>
      </pc:sldChg>
    </pc:docChg>
  </pc:docChgLst>
  <pc:docChgLst>
    <pc:chgData name="Wijeratne, Sachi" userId="S::sachiwijeratne@my.unt.edu::20abdb89-69fc-4041-b31c-28967540d9ba" providerId="AD" clId="Web-{9286A89D-AB31-4A39-8200-8B1058AB332D}"/>
    <pc:docChg chg="modSld">
      <pc:chgData name="Wijeratne, Sachi" userId="S::sachiwijeratne@my.unt.edu::20abdb89-69fc-4041-b31c-28967540d9ba" providerId="AD" clId="Web-{9286A89D-AB31-4A39-8200-8B1058AB332D}" dt="2021-10-24T18:19:50.746" v="146" actId="20577"/>
      <pc:docMkLst>
        <pc:docMk/>
      </pc:docMkLst>
      <pc:sldChg chg="modSp">
        <pc:chgData name="Wijeratne, Sachi" userId="S::sachiwijeratne@my.unt.edu::20abdb89-69fc-4041-b31c-28967540d9ba" providerId="AD" clId="Web-{9286A89D-AB31-4A39-8200-8B1058AB332D}" dt="2021-10-24T18:19:50.746" v="146" actId="20577"/>
        <pc:sldMkLst>
          <pc:docMk/>
          <pc:sldMk cId="3519010733" sldId="273"/>
        </pc:sldMkLst>
        <pc:spChg chg="mod">
          <ac:chgData name="Wijeratne, Sachi" userId="S::sachiwijeratne@my.unt.edu::20abdb89-69fc-4041-b31c-28967540d9ba" providerId="AD" clId="Web-{9286A89D-AB31-4A39-8200-8B1058AB332D}" dt="2021-10-24T18:19:50.746" v="146" actId="20577"/>
          <ac:spMkLst>
            <pc:docMk/>
            <pc:sldMk cId="3519010733" sldId="273"/>
            <ac:spMk id="2" creationId="{00000000-0000-0000-0000-000000000000}"/>
          </ac:spMkLst>
        </pc:spChg>
      </pc:sldChg>
      <pc:sldChg chg="modSp">
        <pc:chgData name="Wijeratne, Sachi" userId="S::sachiwijeratne@my.unt.edu::20abdb89-69fc-4041-b31c-28967540d9ba" providerId="AD" clId="Web-{9286A89D-AB31-4A39-8200-8B1058AB332D}" dt="2021-10-24T18:16:54.598" v="135" actId="14100"/>
        <pc:sldMkLst>
          <pc:docMk/>
          <pc:sldMk cId="1060162042" sldId="283"/>
        </pc:sldMkLst>
        <pc:picChg chg="mod">
          <ac:chgData name="Wijeratne, Sachi" userId="S::sachiwijeratne@my.unt.edu::20abdb89-69fc-4041-b31c-28967540d9ba" providerId="AD" clId="Web-{9286A89D-AB31-4A39-8200-8B1058AB332D}" dt="2021-10-24T18:16:48.551" v="134" actId="14100"/>
          <ac:picMkLst>
            <pc:docMk/>
            <pc:sldMk cId="1060162042" sldId="283"/>
            <ac:picMk id="3073" creationId="{C34A002F-9914-4C2A-B8E1-07FB0F38136F}"/>
          </ac:picMkLst>
        </pc:picChg>
        <pc:picChg chg="mod">
          <ac:chgData name="Wijeratne, Sachi" userId="S::sachiwijeratne@my.unt.edu::20abdb89-69fc-4041-b31c-28967540d9ba" providerId="AD" clId="Web-{9286A89D-AB31-4A39-8200-8B1058AB332D}" dt="2021-10-24T18:16:54.598" v="135" actId="14100"/>
          <ac:picMkLst>
            <pc:docMk/>
            <pc:sldMk cId="1060162042" sldId="283"/>
            <ac:picMk id="3075" creationId="{604CCC1B-05C7-4D91-974C-093B61C0A948}"/>
          </ac:picMkLst>
        </pc:picChg>
      </pc:sldChg>
    </pc:docChg>
  </pc:docChgLst>
  <pc:docChgLst>
    <pc:chgData name="Rizvi, Ana" userId="f16c4c43-4881-48bd-b92b-82aa9451f2ca" providerId="ADAL" clId="{C034E153-6A51-496B-AD59-BEE30E33EF9E}"/>
    <pc:docChg chg="undo custSel addSld modSld sldOrd">
      <pc:chgData name="Rizvi, Ana" userId="f16c4c43-4881-48bd-b92b-82aa9451f2ca" providerId="ADAL" clId="{C034E153-6A51-496B-AD59-BEE30E33EF9E}" dt="2021-10-26T03:08:58.054" v="1295" actId="20577"/>
      <pc:docMkLst>
        <pc:docMk/>
      </pc:docMkLst>
      <pc:sldChg chg="modSp mod modNotesTx">
        <pc:chgData name="Rizvi, Ana" userId="f16c4c43-4881-48bd-b92b-82aa9451f2ca" providerId="ADAL" clId="{C034E153-6A51-496B-AD59-BEE30E33EF9E}" dt="2021-10-26T03:01:21.714" v="1294" actId="20577"/>
        <pc:sldMkLst>
          <pc:docMk/>
          <pc:sldMk cId="2957189582" sldId="268"/>
        </pc:sldMkLst>
        <pc:spChg chg="mod">
          <ac:chgData name="Rizvi, Ana" userId="f16c4c43-4881-48bd-b92b-82aa9451f2ca" providerId="ADAL" clId="{C034E153-6A51-496B-AD59-BEE30E33EF9E}" dt="2021-10-26T03:01:21.714" v="1294" actId="20577"/>
          <ac:spMkLst>
            <pc:docMk/>
            <pc:sldMk cId="2957189582" sldId="268"/>
            <ac:spMk id="2" creationId="{00000000-0000-0000-0000-000000000000}"/>
          </ac:spMkLst>
        </pc:spChg>
      </pc:sldChg>
      <pc:sldChg chg="modSp mod modNotesTx">
        <pc:chgData name="Rizvi, Ana" userId="f16c4c43-4881-48bd-b92b-82aa9451f2ca" providerId="ADAL" clId="{C034E153-6A51-496B-AD59-BEE30E33EF9E}" dt="2021-10-26T03:08:58.054" v="1295" actId="20577"/>
        <pc:sldMkLst>
          <pc:docMk/>
          <pc:sldMk cId="3148110083" sldId="269"/>
        </pc:sldMkLst>
        <pc:spChg chg="mod">
          <ac:chgData name="Rizvi, Ana" userId="f16c4c43-4881-48bd-b92b-82aa9451f2ca" providerId="ADAL" clId="{C034E153-6A51-496B-AD59-BEE30E33EF9E}" dt="2021-10-26T03:08:58.054" v="1295" actId="20577"/>
          <ac:spMkLst>
            <pc:docMk/>
            <pc:sldMk cId="3148110083" sldId="269"/>
            <ac:spMk id="3" creationId="{00000000-0000-0000-0000-000000000000}"/>
          </ac:spMkLst>
        </pc:spChg>
        <pc:picChg chg="mod">
          <ac:chgData name="Rizvi, Ana" userId="f16c4c43-4881-48bd-b92b-82aa9451f2ca" providerId="ADAL" clId="{C034E153-6A51-496B-AD59-BEE30E33EF9E}" dt="2021-10-24T20:06:27.634" v="338" actId="29295"/>
          <ac:picMkLst>
            <pc:docMk/>
            <pc:sldMk cId="3148110083" sldId="269"/>
            <ac:picMk id="5" creationId="{DCC3186C-7C68-4674-9BF2-FF2FF8B78D35}"/>
          </ac:picMkLst>
        </pc:picChg>
      </pc:sldChg>
      <pc:sldChg chg="modSp mod modNotesTx">
        <pc:chgData name="Rizvi, Ana" userId="f16c4c43-4881-48bd-b92b-82aa9451f2ca" providerId="ADAL" clId="{C034E153-6A51-496B-AD59-BEE30E33EF9E}" dt="2021-10-24T21:41:27.239" v="1280" actId="20577"/>
        <pc:sldMkLst>
          <pc:docMk/>
          <pc:sldMk cId="515381222" sldId="274"/>
        </pc:sldMkLst>
        <pc:spChg chg="mod">
          <ac:chgData name="Rizvi, Ana" userId="f16c4c43-4881-48bd-b92b-82aa9451f2ca" providerId="ADAL" clId="{C034E153-6A51-496B-AD59-BEE30E33EF9E}" dt="2021-10-24T21:41:27.239" v="1280" actId="20577"/>
          <ac:spMkLst>
            <pc:docMk/>
            <pc:sldMk cId="515381222" sldId="274"/>
            <ac:spMk id="2" creationId="{00000000-0000-0000-0000-000000000000}"/>
          </ac:spMkLst>
        </pc:spChg>
      </pc:sldChg>
      <pc:sldChg chg="modSp mod">
        <pc:chgData name="Rizvi, Ana" userId="f16c4c43-4881-48bd-b92b-82aa9451f2ca" providerId="ADAL" clId="{C034E153-6A51-496B-AD59-BEE30E33EF9E}" dt="2021-10-24T20:39:12.806" v="468" actId="14734"/>
        <pc:sldMkLst>
          <pc:docMk/>
          <pc:sldMk cId="1200217142" sldId="277"/>
        </pc:sldMkLst>
        <pc:graphicFrameChg chg="mod modGraphic">
          <ac:chgData name="Rizvi, Ana" userId="f16c4c43-4881-48bd-b92b-82aa9451f2ca" providerId="ADAL" clId="{C034E153-6A51-496B-AD59-BEE30E33EF9E}" dt="2021-10-24T20:39:12.806" v="468" actId="14734"/>
          <ac:graphicFrameMkLst>
            <pc:docMk/>
            <pc:sldMk cId="1200217142" sldId="277"/>
            <ac:graphicFrameMk id="6" creationId="{D6C8FF7A-CE98-4F1E-8DA8-ACA6FF97ED39}"/>
          </ac:graphicFrameMkLst>
        </pc:graphicFrameChg>
      </pc:sldChg>
      <pc:sldChg chg="addSp delSp modSp new mod ord">
        <pc:chgData name="Rizvi, Ana" userId="f16c4c43-4881-48bd-b92b-82aa9451f2ca" providerId="ADAL" clId="{C034E153-6A51-496B-AD59-BEE30E33EF9E}" dt="2021-10-24T20:32:59.535" v="459" actId="1076"/>
        <pc:sldMkLst>
          <pc:docMk/>
          <pc:sldMk cId="4142716087" sldId="286"/>
        </pc:sldMkLst>
        <pc:spChg chg="mod">
          <ac:chgData name="Rizvi, Ana" userId="f16c4c43-4881-48bd-b92b-82aa9451f2ca" providerId="ADAL" clId="{C034E153-6A51-496B-AD59-BEE30E33EF9E}" dt="2021-10-24T20:30:25.257" v="447" actId="20577"/>
          <ac:spMkLst>
            <pc:docMk/>
            <pc:sldMk cId="4142716087" sldId="286"/>
            <ac:spMk id="2" creationId="{097735D4-B4D7-495F-A6FC-C75425114183}"/>
          </ac:spMkLst>
        </pc:spChg>
        <pc:spChg chg="del">
          <ac:chgData name="Rizvi, Ana" userId="f16c4c43-4881-48bd-b92b-82aa9451f2ca" providerId="ADAL" clId="{C034E153-6A51-496B-AD59-BEE30E33EF9E}" dt="2021-10-24T20:30:47.023" v="450" actId="478"/>
          <ac:spMkLst>
            <pc:docMk/>
            <pc:sldMk cId="4142716087" sldId="286"/>
            <ac:spMk id="3" creationId="{63589793-7474-4FC5-A010-13B77336C58D}"/>
          </ac:spMkLst>
        </pc:spChg>
        <pc:picChg chg="add mod">
          <ac:chgData name="Rizvi, Ana" userId="f16c4c43-4881-48bd-b92b-82aa9451f2ca" providerId="ADAL" clId="{C034E153-6A51-496B-AD59-BEE30E33EF9E}" dt="2021-10-24T20:32:59.535" v="459" actId="1076"/>
          <ac:picMkLst>
            <pc:docMk/>
            <pc:sldMk cId="4142716087" sldId="286"/>
            <ac:picMk id="4" creationId="{5DC35BF0-014C-4A5D-96B4-C7A15AFE5075}"/>
          </ac:picMkLst>
        </pc:picChg>
      </pc:sldChg>
    </pc:docChg>
  </pc:docChgLst>
  <pc:docChgLst>
    <pc:chgData name="Jesse Ashlock" userId="fb420658-c6f6-42ff-b43f-12f611d09242" providerId="ADAL" clId="{9D0A6B0B-BC6E-499C-9132-23F438478309}"/>
    <pc:docChg chg="undo custSel addSld modSld sldOrd">
      <pc:chgData name="Jesse Ashlock" userId="fb420658-c6f6-42ff-b43f-12f611d09242" providerId="ADAL" clId="{9D0A6B0B-BC6E-499C-9132-23F438478309}" dt="2021-10-24T02:24:30.839" v="457" actId="478"/>
      <pc:docMkLst>
        <pc:docMk/>
      </pc:docMkLst>
      <pc:sldChg chg="modSp mod modNotesTx">
        <pc:chgData name="Jesse Ashlock" userId="fb420658-c6f6-42ff-b43f-12f611d09242" providerId="ADAL" clId="{9D0A6B0B-BC6E-499C-9132-23F438478309}" dt="2021-10-24T01:20:11.975" v="196" actId="20577"/>
        <pc:sldMkLst>
          <pc:docMk/>
          <pc:sldMk cId="3148110083" sldId="269"/>
        </pc:sldMkLst>
        <pc:spChg chg="mod">
          <ac:chgData name="Jesse Ashlock" userId="fb420658-c6f6-42ff-b43f-12f611d09242" providerId="ADAL" clId="{9D0A6B0B-BC6E-499C-9132-23F438478309}" dt="2021-10-23T22:21:50.690" v="11" actId="20577"/>
          <ac:spMkLst>
            <pc:docMk/>
            <pc:sldMk cId="3148110083" sldId="269"/>
            <ac:spMk id="3" creationId="{00000000-0000-0000-0000-000000000000}"/>
          </ac:spMkLst>
        </pc:spChg>
      </pc:sldChg>
      <pc:sldChg chg="delSp modSp mod">
        <pc:chgData name="Jesse Ashlock" userId="fb420658-c6f6-42ff-b43f-12f611d09242" providerId="ADAL" clId="{9D0A6B0B-BC6E-499C-9132-23F438478309}" dt="2021-10-24T01:17:11.923" v="65" actId="478"/>
        <pc:sldMkLst>
          <pc:docMk/>
          <pc:sldMk cId="1152966011" sldId="270"/>
        </pc:sldMkLst>
        <pc:spChg chg="del mod">
          <ac:chgData name="Jesse Ashlock" userId="fb420658-c6f6-42ff-b43f-12f611d09242" providerId="ADAL" clId="{9D0A6B0B-BC6E-499C-9132-23F438478309}" dt="2021-10-24T01:17:11.923" v="65" actId="478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">
        <pc:chgData name="Jesse Ashlock" userId="fb420658-c6f6-42ff-b43f-12f611d09242" providerId="ADAL" clId="{9D0A6B0B-BC6E-499C-9132-23F438478309}" dt="2021-10-24T00:41:29.276" v="12" actId="20577"/>
        <pc:sldMkLst>
          <pc:docMk/>
          <pc:sldMk cId="1255868717" sldId="271"/>
        </pc:sldMkLst>
        <pc:spChg chg="mod">
          <ac:chgData name="Jesse Ashlock" userId="fb420658-c6f6-42ff-b43f-12f611d09242" providerId="ADAL" clId="{9D0A6B0B-BC6E-499C-9132-23F438478309}" dt="2021-10-24T00:41:29.276" v="12" actId="20577"/>
          <ac:spMkLst>
            <pc:docMk/>
            <pc:sldMk cId="1255868717" sldId="271"/>
            <ac:spMk id="2" creationId="{00000000-0000-0000-0000-000000000000}"/>
          </ac:spMkLst>
        </pc:spChg>
      </pc:sldChg>
      <pc:sldChg chg="ord">
        <pc:chgData name="Jesse Ashlock" userId="fb420658-c6f6-42ff-b43f-12f611d09242" providerId="ADAL" clId="{9D0A6B0B-BC6E-499C-9132-23F438478309}" dt="2021-10-24T00:53:31.117" v="24"/>
        <pc:sldMkLst>
          <pc:docMk/>
          <pc:sldMk cId="3519010733" sldId="273"/>
        </pc:sldMkLst>
      </pc:sldChg>
      <pc:sldChg chg="ord">
        <pc:chgData name="Jesse Ashlock" userId="fb420658-c6f6-42ff-b43f-12f611d09242" providerId="ADAL" clId="{9D0A6B0B-BC6E-499C-9132-23F438478309}" dt="2021-10-24T00:51:52.941" v="22"/>
        <pc:sldMkLst>
          <pc:docMk/>
          <pc:sldMk cId="515381222" sldId="274"/>
        </pc:sldMkLst>
      </pc:sldChg>
      <pc:sldChg chg="delSp modSp mod modNotesTx">
        <pc:chgData name="Jesse Ashlock" userId="fb420658-c6f6-42ff-b43f-12f611d09242" providerId="ADAL" clId="{9D0A6B0B-BC6E-499C-9132-23F438478309}" dt="2021-10-24T01:17:27.181" v="67" actId="478"/>
        <pc:sldMkLst>
          <pc:docMk/>
          <pc:sldMk cId="2819748410" sldId="275"/>
        </pc:sldMkLst>
        <pc:spChg chg="del mod">
          <ac:chgData name="Jesse Ashlock" userId="fb420658-c6f6-42ff-b43f-12f611d09242" providerId="ADAL" clId="{9D0A6B0B-BC6E-499C-9132-23F438478309}" dt="2021-10-24T01:17:27.181" v="67" actId="478"/>
          <ac:spMkLst>
            <pc:docMk/>
            <pc:sldMk cId="2819748410" sldId="275"/>
            <ac:spMk id="4" creationId="{00000000-0000-0000-0000-000000000000}"/>
          </ac:spMkLst>
        </pc:spChg>
      </pc:sldChg>
      <pc:sldChg chg="delSp mod">
        <pc:chgData name="Jesse Ashlock" userId="fb420658-c6f6-42ff-b43f-12f611d09242" providerId="ADAL" clId="{9D0A6B0B-BC6E-499C-9132-23F438478309}" dt="2021-10-24T01:17:39.593" v="69" actId="478"/>
        <pc:sldMkLst>
          <pc:docMk/>
          <pc:sldMk cId="2585531345" sldId="276"/>
        </pc:sldMkLst>
        <pc:spChg chg="del">
          <ac:chgData name="Jesse Ashlock" userId="fb420658-c6f6-42ff-b43f-12f611d09242" providerId="ADAL" clId="{9D0A6B0B-BC6E-499C-9132-23F438478309}" dt="2021-10-24T01:17:39.593" v="69" actId="478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">
        <pc:chgData name="Jesse Ashlock" userId="fb420658-c6f6-42ff-b43f-12f611d09242" providerId="ADAL" clId="{9D0A6B0B-BC6E-499C-9132-23F438478309}" dt="2021-10-24T02:15:29.706" v="422" actId="20577"/>
        <pc:sldMkLst>
          <pc:docMk/>
          <pc:sldMk cId="897847061" sldId="278"/>
        </pc:sldMkLst>
        <pc:spChg chg="mod">
          <ac:chgData name="Jesse Ashlock" userId="fb420658-c6f6-42ff-b43f-12f611d09242" providerId="ADAL" clId="{9D0A6B0B-BC6E-499C-9132-23F438478309}" dt="2021-10-24T02:15:29.706" v="422" actId="20577"/>
          <ac:spMkLst>
            <pc:docMk/>
            <pc:sldMk cId="897847061" sldId="278"/>
            <ac:spMk id="2" creationId="{00000000-0000-0000-0000-000000000000}"/>
          </ac:spMkLst>
        </pc:spChg>
      </pc:sldChg>
      <pc:sldChg chg="delSp modSp mod">
        <pc:chgData name="Jesse Ashlock" userId="fb420658-c6f6-42ff-b43f-12f611d09242" providerId="ADAL" clId="{9D0A6B0B-BC6E-499C-9132-23F438478309}" dt="2021-10-24T01:17:53.911" v="72" actId="478"/>
        <pc:sldMkLst>
          <pc:docMk/>
          <pc:sldMk cId="4064810040" sldId="279"/>
        </pc:sldMkLst>
        <pc:spChg chg="del mod">
          <ac:chgData name="Jesse Ashlock" userId="fb420658-c6f6-42ff-b43f-12f611d09242" providerId="ADAL" clId="{9D0A6B0B-BC6E-499C-9132-23F438478309}" dt="2021-10-24T01:17:53.911" v="72" actId="478"/>
          <ac:spMkLst>
            <pc:docMk/>
            <pc:sldMk cId="4064810040" sldId="279"/>
            <ac:spMk id="4" creationId="{00000000-0000-0000-0000-000000000000}"/>
          </ac:spMkLst>
        </pc:spChg>
      </pc:sldChg>
      <pc:sldChg chg="modSp mod">
        <pc:chgData name="Jesse Ashlock" userId="fb420658-c6f6-42ff-b43f-12f611d09242" providerId="ADAL" clId="{9D0A6B0B-BC6E-499C-9132-23F438478309}" dt="2021-10-24T02:21:06.936" v="426" actId="20577"/>
        <pc:sldMkLst>
          <pc:docMk/>
          <pc:sldMk cId="709337274" sldId="280"/>
        </pc:sldMkLst>
        <pc:spChg chg="mod">
          <ac:chgData name="Jesse Ashlock" userId="fb420658-c6f6-42ff-b43f-12f611d09242" providerId="ADAL" clId="{9D0A6B0B-BC6E-499C-9132-23F438478309}" dt="2021-10-24T02:21:06.936" v="426" actId="20577"/>
          <ac:spMkLst>
            <pc:docMk/>
            <pc:sldMk cId="709337274" sldId="280"/>
            <ac:spMk id="2" creationId="{00000000-0000-0000-0000-000000000000}"/>
          </ac:spMkLst>
        </pc:spChg>
      </pc:sldChg>
      <pc:sldChg chg="addSp delSp modSp mod">
        <pc:chgData name="Jesse Ashlock" userId="fb420658-c6f6-42ff-b43f-12f611d09242" providerId="ADAL" clId="{9D0A6B0B-BC6E-499C-9132-23F438478309}" dt="2021-10-24T01:50:13.883" v="212" actId="14100"/>
        <pc:sldMkLst>
          <pc:docMk/>
          <pc:sldMk cId="2322557196" sldId="281"/>
        </pc:sldMkLst>
        <pc:spChg chg="del">
          <ac:chgData name="Jesse Ashlock" userId="fb420658-c6f6-42ff-b43f-12f611d09242" providerId="ADAL" clId="{9D0A6B0B-BC6E-499C-9132-23F438478309}" dt="2021-10-24T01:38:23.241" v="197" actId="931"/>
          <ac:spMkLst>
            <pc:docMk/>
            <pc:sldMk cId="2322557196" sldId="281"/>
            <ac:spMk id="2" creationId="{00000000-0000-0000-0000-000000000000}"/>
          </ac:spMkLst>
        </pc:spChg>
        <pc:spChg chg="del">
          <ac:chgData name="Jesse Ashlock" userId="fb420658-c6f6-42ff-b43f-12f611d09242" providerId="ADAL" clId="{9D0A6B0B-BC6E-499C-9132-23F438478309}" dt="2021-10-24T01:17:35.400" v="68" actId="478"/>
          <ac:spMkLst>
            <pc:docMk/>
            <pc:sldMk cId="2322557196" sldId="281"/>
            <ac:spMk id="4" creationId="{00000000-0000-0000-0000-000000000000}"/>
          </ac:spMkLst>
        </pc:spChg>
        <pc:spChg chg="add del mod">
          <ac:chgData name="Jesse Ashlock" userId="fb420658-c6f6-42ff-b43f-12f611d09242" providerId="ADAL" clId="{9D0A6B0B-BC6E-499C-9132-23F438478309}" dt="2021-10-24T01:49:39.018" v="205" actId="931"/>
          <ac:spMkLst>
            <pc:docMk/>
            <pc:sldMk cId="2322557196" sldId="281"/>
            <ac:spMk id="8" creationId="{61084CB9-BD10-4F8C-A6C2-DE9EA79CFD70}"/>
          </ac:spMkLst>
        </pc:spChg>
        <pc:picChg chg="add del mod">
          <ac:chgData name="Jesse Ashlock" userId="fb420658-c6f6-42ff-b43f-12f611d09242" providerId="ADAL" clId="{9D0A6B0B-BC6E-499C-9132-23F438478309}" dt="2021-10-24T01:49:34.135" v="204" actId="478"/>
          <ac:picMkLst>
            <pc:docMk/>
            <pc:sldMk cId="2322557196" sldId="281"/>
            <ac:picMk id="6" creationId="{9286A5D4-2983-4B25-8AF0-2F3936D836D1}"/>
          </ac:picMkLst>
        </pc:picChg>
        <pc:picChg chg="add mod">
          <ac:chgData name="Jesse Ashlock" userId="fb420658-c6f6-42ff-b43f-12f611d09242" providerId="ADAL" clId="{9D0A6B0B-BC6E-499C-9132-23F438478309}" dt="2021-10-24T01:50:13.883" v="212" actId="14100"/>
          <ac:picMkLst>
            <pc:docMk/>
            <pc:sldMk cId="2322557196" sldId="281"/>
            <ac:picMk id="10" creationId="{37726F26-2F58-4820-9340-8E4540F1BDE9}"/>
          </ac:picMkLst>
        </pc:picChg>
      </pc:sldChg>
      <pc:sldChg chg="delSp modSp add mod">
        <pc:chgData name="Jesse Ashlock" userId="fb420658-c6f6-42ff-b43f-12f611d09242" providerId="ADAL" clId="{9D0A6B0B-BC6E-499C-9132-23F438478309}" dt="2021-10-24T02:24:30.839" v="457" actId="478"/>
        <pc:sldMkLst>
          <pc:docMk/>
          <pc:sldMk cId="4260167632" sldId="284"/>
        </pc:sldMkLst>
        <pc:spChg chg="mod">
          <ac:chgData name="Jesse Ashlock" userId="fb420658-c6f6-42ff-b43f-12f611d09242" providerId="ADAL" clId="{9D0A6B0B-BC6E-499C-9132-23F438478309}" dt="2021-10-24T02:21:18.981" v="456" actId="20577"/>
          <ac:spMkLst>
            <pc:docMk/>
            <pc:sldMk cId="4260167632" sldId="284"/>
            <ac:spMk id="3" creationId="{00000000-0000-0000-0000-000000000000}"/>
          </ac:spMkLst>
        </pc:spChg>
        <pc:spChg chg="del">
          <ac:chgData name="Jesse Ashlock" userId="fb420658-c6f6-42ff-b43f-12f611d09242" providerId="ADAL" clId="{9D0A6B0B-BC6E-499C-9132-23F438478309}" dt="2021-10-24T02:24:30.839" v="457" actId="478"/>
          <ac:spMkLst>
            <pc:docMk/>
            <pc:sldMk cId="4260167632" sldId="284"/>
            <ac:spMk id="4" creationId="{00000000-0000-0000-0000-000000000000}"/>
          </ac:spMkLst>
        </pc:spChg>
      </pc:sldChg>
    </pc:docChg>
  </pc:docChgLst>
  <pc:docChgLst>
    <pc:chgData name="Wijeratne, Sachi" userId="S::sachiwijeratne@my.unt.edu::20abdb89-69fc-4041-b31c-28967540d9ba" providerId="AD" clId="Web-{02CBA8C3-2483-426E-9B4D-B551038EFF6B}"/>
    <pc:docChg chg="modSld">
      <pc:chgData name="Wijeratne, Sachi" userId="S::sachiwijeratne@my.unt.edu::20abdb89-69fc-4041-b31c-28967540d9ba" providerId="AD" clId="Web-{02CBA8C3-2483-426E-9B4D-B551038EFF6B}" dt="2021-10-24T18:41:12.962" v="2" actId="14100"/>
      <pc:docMkLst>
        <pc:docMk/>
      </pc:docMkLst>
      <pc:sldChg chg="modSp">
        <pc:chgData name="Wijeratne, Sachi" userId="S::sachiwijeratne@my.unt.edu::20abdb89-69fc-4041-b31c-28967540d9ba" providerId="AD" clId="Web-{02CBA8C3-2483-426E-9B4D-B551038EFF6B}" dt="2021-10-24T18:41:12.962" v="2" actId="14100"/>
        <pc:sldMkLst>
          <pc:docMk/>
          <pc:sldMk cId="3148110083" sldId="269"/>
        </pc:sldMkLst>
        <pc:picChg chg="mod">
          <ac:chgData name="Wijeratne, Sachi" userId="S::sachiwijeratne@my.unt.edu::20abdb89-69fc-4041-b31c-28967540d9ba" providerId="AD" clId="Web-{02CBA8C3-2483-426E-9B4D-B551038EFF6B}" dt="2021-10-24T18:41:12.962" v="2" actId="14100"/>
          <ac:picMkLst>
            <pc:docMk/>
            <pc:sldMk cId="3148110083" sldId="269"/>
            <ac:picMk id="5" creationId="{DCC3186C-7C68-4674-9BF2-FF2FF8B78D35}"/>
          </ac:picMkLst>
        </pc:picChg>
      </pc:sldChg>
      <pc:sldChg chg="modSp">
        <pc:chgData name="Wijeratne, Sachi" userId="S::sachiwijeratne@my.unt.edu::20abdb89-69fc-4041-b31c-28967540d9ba" providerId="AD" clId="Web-{02CBA8C3-2483-426E-9B4D-B551038EFF6B}" dt="2021-10-24T18:34:09.843" v="1" actId="20577"/>
        <pc:sldMkLst>
          <pc:docMk/>
          <pc:sldMk cId="2819748410" sldId="275"/>
        </pc:sldMkLst>
        <pc:spChg chg="mod">
          <ac:chgData name="Wijeratne, Sachi" userId="S::sachiwijeratne@my.unt.edu::20abdb89-69fc-4041-b31c-28967540d9ba" providerId="AD" clId="Web-{02CBA8C3-2483-426E-9B4D-B551038EFF6B}" dt="2021-10-24T18:34:09.843" v="1" actId="20577"/>
          <ac:spMkLst>
            <pc:docMk/>
            <pc:sldMk cId="2819748410" sldId="275"/>
            <ac:spMk id="2" creationId="{00000000-0000-0000-0000-000000000000}"/>
          </ac:spMkLst>
        </pc:spChg>
      </pc:sldChg>
    </pc:docChg>
  </pc:docChgLst>
  <pc:docChgLst>
    <pc:chgData name="Wijeratne, Sachi" userId="S::sachiwijeratne@my.unt.edu::20abdb89-69fc-4041-b31c-28967540d9ba" providerId="AD" clId="Web-{E17BDBEA-8B8C-48E2-BE0A-87DB981C0ED3}"/>
    <pc:docChg chg="modSld">
      <pc:chgData name="Wijeratne, Sachi" userId="S::sachiwijeratne@my.unt.edu::20abdb89-69fc-4041-b31c-28967540d9ba" providerId="AD" clId="Web-{E17BDBEA-8B8C-48E2-BE0A-87DB981C0ED3}" dt="2021-10-24T22:01:43.621" v="0"/>
      <pc:docMkLst>
        <pc:docMk/>
      </pc:docMkLst>
      <pc:sldChg chg="delSp">
        <pc:chgData name="Wijeratne, Sachi" userId="S::sachiwijeratne@my.unt.edu::20abdb89-69fc-4041-b31c-28967540d9ba" providerId="AD" clId="Web-{E17BDBEA-8B8C-48E2-BE0A-87DB981C0ED3}" dt="2021-10-24T22:01:43.621" v="0"/>
        <pc:sldMkLst>
          <pc:docMk/>
          <pc:sldMk cId="1060162042" sldId="283"/>
        </pc:sldMkLst>
        <pc:spChg chg="del">
          <ac:chgData name="Wijeratne, Sachi" userId="S::sachiwijeratne@my.unt.edu::20abdb89-69fc-4041-b31c-28967540d9ba" providerId="AD" clId="Web-{E17BDBEA-8B8C-48E2-BE0A-87DB981C0ED3}" dt="2021-10-24T22:01:43.621" v="0"/>
          <ac:spMkLst>
            <pc:docMk/>
            <pc:sldMk cId="1060162042" sldId="283"/>
            <ac:spMk id="12" creationId="{809DEF8F-1A5B-4B25-931C-24B83823AF73}"/>
          </ac:spMkLst>
        </pc:spChg>
      </pc:sldChg>
    </pc:docChg>
  </pc:docChgLst>
  <pc:docChgLst>
    <pc:chgData name="Wijeratne, Sachi" userId="S::sachiwijeratne@my.unt.edu::20abdb89-69fc-4041-b31c-28967540d9ba" providerId="AD" clId="Web-{595577FF-C1FE-41F1-8C8A-7F156DD574C5}"/>
    <pc:docChg chg="modSld">
      <pc:chgData name="Wijeratne, Sachi" userId="S::sachiwijeratne@my.unt.edu::20abdb89-69fc-4041-b31c-28967540d9ba" providerId="AD" clId="Web-{595577FF-C1FE-41F1-8C8A-7F156DD574C5}" dt="2021-10-24T20:15:18.078" v="6"/>
      <pc:docMkLst>
        <pc:docMk/>
      </pc:docMkLst>
      <pc:sldChg chg="addSp delSp modSp">
        <pc:chgData name="Wijeratne, Sachi" userId="S::sachiwijeratne@my.unt.edu::20abdb89-69fc-4041-b31c-28967540d9ba" providerId="AD" clId="Web-{595577FF-C1FE-41F1-8C8A-7F156DD574C5}" dt="2021-10-24T20:15:18.078" v="6"/>
        <pc:sldMkLst>
          <pc:docMk/>
          <pc:sldMk cId="2585531345" sldId="276"/>
        </pc:sldMkLst>
        <pc:spChg chg="add del mod">
          <ac:chgData name="Wijeratne, Sachi" userId="S::sachiwijeratne@my.unt.edu::20abdb89-69fc-4041-b31c-28967540d9ba" providerId="AD" clId="Web-{595577FF-C1FE-41F1-8C8A-7F156DD574C5}" dt="2021-10-24T20:14:59.484" v="4"/>
          <ac:spMkLst>
            <pc:docMk/>
            <pc:sldMk cId="2585531345" sldId="276"/>
            <ac:spMk id="4" creationId="{5A1C492C-4CC1-41EB-B97D-A7D3BF7AFB6D}"/>
          </ac:spMkLst>
        </pc:spChg>
        <pc:spChg chg="add del mod">
          <ac:chgData name="Wijeratne, Sachi" userId="S::sachiwijeratne@my.unt.edu::20abdb89-69fc-4041-b31c-28967540d9ba" providerId="AD" clId="Web-{595577FF-C1FE-41F1-8C8A-7F156DD574C5}" dt="2021-10-24T20:15:18.078" v="6"/>
          <ac:spMkLst>
            <pc:docMk/>
            <pc:sldMk cId="2585531345" sldId="276"/>
            <ac:spMk id="6" creationId="{AF6D4839-F203-4F82-BDA7-E77CF4480103}"/>
          </ac:spMkLst>
        </pc:spChg>
        <pc:graphicFrameChg chg="del mod modGraphic">
          <ac:chgData name="Wijeratne, Sachi" userId="S::sachiwijeratne@my.unt.edu::20abdb89-69fc-4041-b31c-28967540d9ba" providerId="AD" clId="Web-{595577FF-C1FE-41F1-8C8A-7F156DD574C5}" dt="2021-10-24T20:14:44.077" v="3"/>
          <ac:graphicFrameMkLst>
            <pc:docMk/>
            <pc:sldMk cId="2585531345" sldId="276"/>
            <ac:graphicFrameMk id="8" creationId="{C588509B-312B-436D-9F86-317798A132D8}"/>
          </ac:graphicFrameMkLst>
        </pc:graphicFrameChg>
        <pc:graphicFrameChg chg="add del mod ord modGraphic">
          <ac:chgData name="Wijeratne, Sachi" userId="S::sachiwijeratne@my.unt.edu::20abdb89-69fc-4041-b31c-28967540d9ba" providerId="AD" clId="Web-{595577FF-C1FE-41F1-8C8A-7F156DD574C5}" dt="2021-10-24T20:15:18.078" v="6"/>
          <ac:graphicFrameMkLst>
            <pc:docMk/>
            <pc:sldMk cId="2585531345" sldId="276"/>
            <ac:graphicFrameMk id="11" creationId="{3FA6CEF7-58F1-4FCA-B40B-47C8B742DAF0}"/>
          </ac:graphicFrameMkLst>
        </pc:graphicFrameChg>
        <pc:picChg chg="del">
          <ac:chgData name="Wijeratne, Sachi" userId="S::sachiwijeratne@my.unt.edu::20abdb89-69fc-4041-b31c-28967540d9ba" providerId="AD" clId="Web-{595577FF-C1FE-41F1-8C8A-7F156DD574C5}" dt="2021-10-24T20:14:36.593" v="0"/>
          <ac:picMkLst>
            <pc:docMk/>
            <pc:sldMk cId="2585531345" sldId="276"/>
            <ac:picMk id="7" creationId="{8450AEF0-768E-4A9B-AA39-2650E2654920}"/>
          </ac:picMkLst>
        </pc:picChg>
        <pc:picChg chg="add mod ord">
          <ac:chgData name="Wijeratne, Sachi" userId="S::sachiwijeratne@my.unt.edu::20abdb89-69fc-4041-b31c-28967540d9ba" providerId="AD" clId="Web-{595577FF-C1FE-41F1-8C8A-7F156DD574C5}" dt="2021-10-24T20:14:59.484" v="4"/>
          <ac:picMkLst>
            <pc:docMk/>
            <pc:sldMk cId="2585531345" sldId="276"/>
            <ac:picMk id="9" creationId="{84FECFA1-C2B1-4F24-BF9A-C9B5863E4AFE}"/>
          </ac:picMkLst>
        </pc:picChg>
      </pc:sldChg>
    </pc:docChg>
  </pc:docChgLst>
  <pc:docChgLst>
    <pc:chgData name="Wijeratne, Sachi" userId="S::sachiwijeratne@my.unt.edu::20abdb89-69fc-4041-b31c-28967540d9ba" providerId="AD" clId="Web-{4D288D14-0ECE-4C37-8917-8E96F34ED614}"/>
    <pc:docChg chg="modSld">
      <pc:chgData name="Wijeratne, Sachi" userId="S::sachiwijeratne@my.unt.edu::20abdb89-69fc-4041-b31c-28967540d9ba" providerId="AD" clId="Web-{4D288D14-0ECE-4C37-8917-8E96F34ED614}" dt="2021-10-26T15:04:20.524" v="2" actId="14100"/>
      <pc:docMkLst>
        <pc:docMk/>
      </pc:docMkLst>
      <pc:sldChg chg="addSp delSp modSp">
        <pc:chgData name="Wijeratne, Sachi" userId="S::sachiwijeratne@my.unt.edu::20abdb89-69fc-4041-b31c-28967540d9ba" providerId="AD" clId="Web-{4D288D14-0ECE-4C37-8917-8E96F34ED614}" dt="2021-10-26T15:04:20.524" v="2" actId="14100"/>
        <pc:sldMkLst>
          <pc:docMk/>
          <pc:sldMk cId="3003581448" sldId="285"/>
        </pc:sldMkLst>
        <pc:spChg chg="del">
          <ac:chgData name="Wijeratne, Sachi" userId="S::sachiwijeratne@my.unt.edu::20abdb89-69fc-4041-b31c-28967540d9ba" providerId="AD" clId="Web-{4D288D14-0ECE-4C37-8917-8E96F34ED614}" dt="2021-10-26T15:04:12.071" v="0"/>
          <ac:spMkLst>
            <pc:docMk/>
            <pc:sldMk cId="3003581448" sldId="285"/>
            <ac:spMk id="8" creationId="{C92811C2-BD92-4A24-8430-F7C8FCBDB439}"/>
          </ac:spMkLst>
        </pc:spChg>
        <pc:picChg chg="add mod ord">
          <ac:chgData name="Wijeratne, Sachi" userId="S::sachiwijeratne@my.unt.edu::20abdb89-69fc-4041-b31c-28967540d9ba" providerId="AD" clId="Web-{4D288D14-0ECE-4C37-8917-8E96F34ED614}" dt="2021-10-26T15:04:20.524" v="2" actId="14100"/>
          <ac:picMkLst>
            <pc:docMk/>
            <pc:sldMk cId="3003581448" sldId="285"/>
            <ac:picMk id="2" creationId="{D755A82D-D6B3-44F5-9722-AB355F3D9E20}"/>
          </ac:picMkLst>
        </pc:picChg>
      </pc:sldChg>
    </pc:docChg>
  </pc:docChgLst>
  <pc:docChgLst>
    <pc:chgData name="Gallagher, James" userId="S::jamesgallagher2@my.unt.edu::ae48bcd1-682d-4625-a501-70ee4da3bee8" providerId="AD" clId="Web-{80948170-861B-400F-94DF-CC2586908D30}"/>
    <pc:docChg chg="modSld">
      <pc:chgData name="Gallagher, James" userId="S::jamesgallagher2@my.unt.edu::ae48bcd1-682d-4625-a501-70ee4da3bee8" providerId="AD" clId="Web-{80948170-861B-400F-94DF-CC2586908D30}" dt="2021-10-26T15:08:22.164" v="1" actId="1076"/>
      <pc:docMkLst>
        <pc:docMk/>
      </pc:docMkLst>
      <pc:sldChg chg="modSp">
        <pc:chgData name="Gallagher, James" userId="S::jamesgallagher2@my.unt.edu::ae48bcd1-682d-4625-a501-70ee4da3bee8" providerId="AD" clId="Web-{80948170-861B-400F-94DF-CC2586908D30}" dt="2021-10-26T15:08:22.164" v="1" actId="1076"/>
        <pc:sldMkLst>
          <pc:docMk/>
          <pc:sldMk cId="2585531345" sldId="276"/>
        </pc:sldMkLst>
        <pc:graphicFrameChg chg="mod">
          <ac:chgData name="Gallagher, James" userId="S::jamesgallagher2@my.unt.edu::ae48bcd1-682d-4625-a501-70ee4da3bee8" providerId="AD" clId="Web-{80948170-861B-400F-94DF-CC2586908D30}" dt="2021-10-26T15:08:22.164" v="1" actId="1076"/>
          <ac:graphicFrameMkLst>
            <pc:docMk/>
            <pc:sldMk cId="2585531345" sldId="276"/>
            <ac:graphicFrameMk id="8" creationId="{A818C6C5-715D-4165-9310-61820A5F5A0B}"/>
          </ac:graphicFrameMkLst>
        </pc:graphicFrameChg>
      </pc:sldChg>
    </pc:docChg>
  </pc:docChgLst>
  <pc:docChgLst>
    <pc:chgData name="Gallagher, James" userId="S::jamesgallagher2@my.unt.edu::ae48bcd1-682d-4625-a501-70ee4da3bee8" providerId="AD" clId="Web-{CD39549A-401D-42C2-92F9-0AD9460401E2}"/>
    <pc:docChg chg="modSld">
      <pc:chgData name="Gallagher, James" userId="S::jamesgallagher2@my.unt.edu::ae48bcd1-682d-4625-a501-70ee4da3bee8" providerId="AD" clId="Web-{CD39549A-401D-42C2-92F9-0AD9460401E2}" dt="2021-10-24T21:24:10.810" v="71" actId="20577"/>
      <pc:docMkLst>
        <pc:docMk/>
      </pc:docMkLst>
      <pc:sldChg chg="modSp">
        <pc:chgData name="Gallagher, James" userId="S::jamesgallagher2@my.unt.edu::ae48bcd1-682d-4625-a501-70ee4da3bee8" providerId="AD" clId="Web-{CD39549A-401D-42C2-92F9-0AD9460401E2}" dt="2021-10-24T21:16:55.393" v="22" actId="20577"/>
        <pc:sldMkLst>
          <pc:docMk/>
          <pc:sldMk cId="1255868717" sldId="271"/>
        </pc:sldMkLst>
        <pc:spChg chg="mod">
          <ac:chgData name="Gallagher, James" userId="S::jamesgallagher2@my.unt.edu::ae48bcd1-682d-4625-a501-70ee4da3bee8" providerId="AD" clId="Web-{CD39549A-401D-42C2-92F9-0AD9460401E2}" dt="2021-10-24T21:16:55.393" v="22" actId="20577"/>
          <ac:spMkLst>
            <pc:docMk/>
            <pc:sldMk cId="1255868717" sldId="271"/>
            <ac:spMk id="2" creationId="{00000000-0000-0000-0000-000000000000}"/>
          </ac:spMkLst>
        </pc:spChg>
      </pc:sldChg>
      <pc:sldChg chg="modSp">
        <pc:chgData name="Gallagher, James" userId="S::jamesgallagher2@my.unt.edu::ae48bcd1-682d-4625-a501-70ee4da3bee8" providerId="AD" clId="Web-{CD39549A-401D-42C2-92F9-0AD9460401E2}" dt="2021-10-24T21:24:10.810" v="71" actId="20577"/>
        <pc:sldMkLst>
          <pc:docMk/>
          <pc:sldMk cId="1313507650" sldId="287"/>
        </pc:sldMkLst>
        <pc:spChg chg="mod">
          <ac:chgData name="Gallagher, James" userId="S::jamesgallagher2@my.unt.edu::ae48bcd1-682d-4625-a501-70ee4da3bee8" providerId="AD" clId="Web-{CD39549A-401D-42C2-92F9-0AD9460401E2}" dt="2021-10-24T21:24:10.810" v="71" actId="20577"/>
          <ac:spMkLst>
            <pc:docMk/>
            <pc:sldMk cId="1313507650" sldId="287"/>
            <ac:spMk id="3" creationId="{1FA5FDE5-6E97-44CC-A648-5BBAC2262F13}"/>
          </ac:spMkLst>
        </pc:spChg>
      </pc:sldChg>
    </pc:docChg>
  </pc:docChgLst>
  <pc:docChgLst>
    <pc:chgData name="Gallagher, James" userId="S::jamesgallagher2@my.unt.edu::ae48bcd1-682d-4625-a501-70ee4da3bee8" providerId="AD" clId="Web-{B6D49559-0734-4EBD-8D7F-2AFF7C0C8646}"/>
    <pc:docChg chg="modSld">
      <pc:chgData name="Gallagher, James" userId="S::jamesgallagher2@my.unt.edu::ae48bcd1-682d-4625-a501-70ee4da3bee8" providerId="AD" clId="Web-{B6D49559-0734-4EBD-8D7F-2AFF7C0C8646}" dt="2021-10-24T18:21:40.353" v="61" actId="20577"/>
      <pc:docMkLst>
        <pc:docMk/>
      </pc:docMkLst>
      <pc:sldChg chg="modSp">
        <pc:chgData name="Gallagher, James" userId="S::jamesgallagher2@my.unt.edu::ae48bcd1-682d-4625-a501-70ee4da3bee8" providerId="AD" clId="Web-{B6D49559-0734-4EBD-8D7F-2AFF7C0C8646}" dt="2021-10-24T18:21:40.353" v="61" actId="20577"/>
        <pc:sldMkLst>
          <pc:docMk/>
          <pc:sldMk cId="3519010733" sldId="273"/>
        </pc:sldMkLst>
        <pc:spChg chg="mod">
          <ac:chgData name="Gallagher, James" userId="S::jamesgallagher2@my.unt.edu::ae48bcd1-682d-4625-a501-70ee4da3bee8" providerId="AD" clId="Web-{B6D49559-0734-4EBD-8D7F-2AFF7C0C8646}" dt="2021-10-24T18:21:40.353" v="61" actId="20577"/>
          <ac:spMkLst>
            <pc:docMk/>
            <pc:sldMk cId="3519010733" sldId="273"/>
            <ac:spMk id="2" creationId="{00000000-0000-0000-0000-000000000000}"/>
          </ac:spMkLst>
        </pc:spChg>
      </pc:sldChg>
    </pc:docChg>
  </pc:docChgLst>
  <pc:docChgLst>
    <pc:chgData name="Ashlock, Jesse" userId="fb420658-c6f6-42ff-b43f-12f611d09242" providerId="ADAL" clId="{9D0A6B0B-BC6E-499C-9132-23F438478309}"/>
    <pc:docChg chg="custSel delSld modSld">
      <pc:chgData name="Ashlock, Jesse" userId="fb420658-c6f6-42ff-b43f-12f611d09242" providerId="ADAL" clId="{9D0A6B0B-BC6E-499C-9132-23F438478309}" dt="2021-10-26T14:56:25.676" v="599" actId="2696"/>
      <pc:docMkLst>
        <pc:docMk/>
      </pc:docMkLst>
      <pc:sldChg chg="del">
        <pc:chgData name="Ashlock, Jesse" userId="fb420658-c6f6-42ff-b43f-12f611d09242" providerId="ADAL" clId="{9D0A6B0B-BC6E-499C-9132-23F438478309}" dt="2021-10-26T14:56:25.676" v="599" actId="2696"/>
        <pc:sldMkLst>
          <pc:docMk/>
          <pc:sldMk cId="1152966011" sldId="270"/>
        </pc:sldMkLst>
      </pc:sldChg>
      <pc:sldChg chg="modSp mod">
        <pc:chgData name="Ashlock, Jesse" userId="fb420658-c6f6-42ff-b43f-12f611d09242" providerId="ADAL" clId="{9D0A6B0B-BC6E-499C-9132-23F438478309}" dt="2021-10-26T14:45:34.784" v="598" actId="113"/>
        <pc:sldMkLst>
          <pc:docMk/>
          <pc:sldMk cId="1255868717" sldId="271"/>
        </pc:sldMkLst>
        <pc:spChg chg="mod">
          <ac:chgData name="Ashlock, Jesse" userId="fb420658-c6f6-42ff-b43f-12f611d09242" providerId="ADAL" clId="{9D0A6B0B-BC6E-499C-9132-23F438478309}" dt="2021-10-26T14:45:34.784" v="598" actId="113"/>
          <ac:spMkLst>
            <pc:docMk/>
            <pc:sldMk cId="1255868717" sldId="271"/>
            <ac:spMk id="2" creationId="{00000000-0000-0000-0000-000000000000}"/>
          </ac:spMkLst>
        </pc:spChg>
      </pc:sldChg>
      <pc:sldChg chg="modSp mod">
        <pc:chgData name="Ashlock, Jesse" userId="fb420658-c6f6-42ff-b43f-12f611d09242" providerId="ADAL" clId="{9D0A6B0B-BC6E-499C-9132-23F438478309}" dt="2021-10-24T20:57:23.938" v="425" actId="20577"/>
        <pc:sldMkLst>
          <pc:docMk/>
          <pc:sldMk cId="3519010733" sldId="273"/>
        </pc:sldMkLst>
        <pc:spChg chg="mod">
          <ac:chgData name="Ashlock, Jesse" userId="fb420658-c6f6-42ff-b43f-12f611d09242" providerId="ADAL" clId="{9D0A6B0B-BC6E-499C-9132-23F438478309}" dt="2021-10-24T20:57:23.938" v="425" actId="20577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Ashlock, Jesse" userId="fb420658-c6f6-42ff-b43f-12f611d09242" providerId="ADAL" clId="{9D0A6B0B-BC6E-499C-9132-23F438478309}" dt="2021-10-24T20:54:08.843" v="197" actId="20577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">
        <pc:chgData name="Ashlock, Jesse" userId="fb420658-c6f6-42ff-b43f-12f611d09242" providerId="ADAL" clId="{9D0A6B0B-BC6E-499C-9132-23F438478309}" dt="2021-10-24T16:41:50.587" v="147" actId="20577"/>
        <pc:sldMkLst>
          <pc:docMk/>
          <pc:sldMk cId="897847061" sldId="278"/>
        </pc:sldMkLst>
        <pc:spChg chg="mod">
          <ac:chgData name="Ashlock, Jesse" userId="fb420658-c6f6-42ff-b43f-12f611d09242" providerId="ADAL" clId="{9D0A6B0B-BC6E-499C-9132-23F438478309}" dt="2021-10-24T16:41:50.587" v="147" actId="20577"/>
          <ac:spMkLst>
            <pc:docMk/>
            <pc:sldMk cId="897847061" sldId="278"/>
            <ac:spMk id="2" creationId="{00000000-0000-0000-0000-000000000000}"/>
          </ac:spMkLst>
        </pc:spChg>
      </pc:sldChg>
      <pc:sldChg chg="addSp delSp modSp mod">
        <pc:chgData name="Ashlock, Jesse" userId="fb420658-c6f6-42ff-b43f-12f611d09242" providerId="ADAL" clId="{9D0A6B0B-BC6E-499C-9132-23F438478309}" dt="2021-10-24T20:23:01.585" v="156" actId="478"/>
        <pc:sldMkLst>
          <pc:docMk/>
          <pc:sldMk cId="4064810040" sldId="279"/>
        </pc:sldMkLst>
        <pc:spChg chg="del mod">
          <ac:chgData name="Ashlock, Jesse" userId="fb420658-c6f6-42ff-b43f-12f611d09242" providerId="ADAL" clId="{9D0A6B0B-BC6E-499C-9132-23F438478309}" dt="2021-10-24T20:22:00.239" v="150"/>
          <ac:spMkLst>
            <pc:docMk/>
            <pc:sldMk cId="4064810040" sldId="279"/>
            <ac:spMk id="4" creationId="{A4C4AA0D-5A79-42CE-8229-BCCF0D8FAFEE}"/>
          </ac:spMkLst>
        </pc:spChg>
        <pc:spChg chg="del">
          <ac:chgData name="Ashlock, Jesse" userId="fb420658-c6f6-42ff-b43f-12f611d09242" providerId="ADAL" clId="{9D0A6B0B-BC6E-499C-9132-23F438478309}" dt="2021-10-24T20:22:41.552" v="154"/>
          <ac:spMkLst>
            <pc:docMk/>
            <pc:sldMk cId="4064810040" sldId="279"/>
            <ac:spMk id="8" creationId="{E36B0167-573C-434C-BD13-7C1C1EE0F1FE}"/>
          </ac:spMkLst>
        </pc:spChg>
        <pc:spChg chg="add mod">
          <ac:chgData name="Ashlock, Jesse" userId="fb420658-c6f6-42ff-b43f-12f611d09242" providerId="ADAL" clId="{9D0A6B0B-BC6E-499C-9132-23F438478309}" dt="2021-10-24T20:22:46.293" v="155" actId="478"/>
          <ac:spMkLst>
            <pc:docMk/>
            <pc:sldMk cId="4064810040" sldId="279"/>
            <ac:spMk id="10" creationId="{D2ECAB50-510B-4C3F-8A45-0DD7EE50329D}"/>
          </ac:spMkLst>
        </pc:spChg>
        <pc:spChg chg="add mod">
          <ac:chgData name="Ashlock, Jesse" userId="fb420658-c6f6-42ff-b43f-12f611d09242" providerId="ADAL" clId="{9D0A6B0B-BC6E-499C-9132-23F438478309}" dt="2021-10-24T20:23:01.585" v="156" actId="478"/>
          <ac:spMkLst>
            <pc:docMk/>
            <pc:sldMk cId="4064810040" sldId="279"/>
            <ac:spMk id="12" creationId="{9CBBAAB4-5986-4786-974C-2C868D3C5820}"/>
          </ac:spMkLst>
        </pc:spChg>
        <pc:graphicFrameChg chg="add del mod">
          <ac:chgData name="Ashlock, Jesse" userId="fb420658-c6f6-42ff-b43f-12f611d09242" providerId="ADAL" clId="{9D0A6B0B-BC6E-499C-9132-23F438478309}" dt="2021-10-24T20:22:46.293" v="155" actId="478"/>
          <ac:graphicFrameMkLst>
            <pc:docMk/>
            <pc:sldMk cId="4064810040" sldId="279"/>
            <ac:graphicFrameMk id="2" creationId="{338AF8D5-031C-4BA8-BB4A-5EFA36B342BA}"/>
          </ac:graphicFrameMkLst>
        </pc:graphicFrameChg>
        <pc:graphicFrameChg chg="add del mod">
          <ac:chgData name="Ashlock, Jesse" userId="fb420658-c6f6-42ff-b43f-12f611d09242" providerId="ADAL" clId="{9D0A6B0B-BC6E-499C-9132-23F438478309}" dt="2021-10-24T20:23:01.585" v="156" actId="478"/>
          <ac:graphicFrameMkLst>
            <pc:docMk/>
            <pc:sldMk cId="4064810040" sldId="279"/>
            <ac:graphicFrameMk id="7" creationId="{E8C70936-8ED9-4DDE-BB63-493EF558CA45}"/>
          </ac:graphicFrameMkLst>
        </pc:graphicFrameChg>
      </pc:sldChg>
      <pc:sldChg chg="modSp mod">
        <pc:chgData name="Ashlock, Jesse" userId="fb420658-c6f6-42ff-b43f-12f611d09242" providerId="ADAL" clId="{9D0A6B0B-BC6E-499C-9132-23F438478309}" dt="2021-10-24T22:12:32.115" v="509" actId="20577"/>
        <pc:sldMkLst>
          <pc:docMk/>
          <pc:sldMk cId="1299613684" sldId="282"/>
        </pc:sldMkLst>
        <pc:graphicFrameChg chg="modGraphic">
          <ac:chgData name="Ashlock, Jesse" userId="fb420658-c6f6-42ff-b43f-12f611d09242" providerId="ADAL" clId="{9D0A6B0B-BC6E-499C-9132-23F438478309}" dt="2021-10-24T22:12:32.115" v="509" actId="20577"/>
          <ac:graphicFrameMkLst>
            <pc:docMk/>
            <pc:sldMk cId="1299613684" sldId="282"/>
            <ac:graphicFrameMk id="8" creationId="{18C842E3-7AAF-4810-98BB-95F0F5F787BF}"/>
          </ac:graphicFrameMkLst>
        </pc:graphicFrameChg>
      </pc:sldChg>
      <pc:sldChg chg="modSp mod">
        <pc:chgData name="Ashlock, Jesse" userId="fb420658-c6f6-42ff-b43f-12f611d09242" providerId="ADAL" clId="{9D0A6B0B-BC6E-499C-9132-23F438478309}" dt="2021-10-24T21:21:43.157" v="496" actId="313"/>
        <pc:sldMkLst>
          <pc:docMk/>
          <pc:sldMk cId="1313507650" sldId="287"/>
        </pc:sldMkLst>
        <pc:spChg chg="mod">
          <ac:chgData name="Ashlock, Jesse" userId="fb420658-c6f6-42ff-b43f-12f611d09242" providerId="ADAL" clId="{9D0A6B0B-BC6E-499C-9132-23F438478309}" dt="2021-10-24T21:21:43.157" v="496" actId="313"/>
          <ac:spMkLst>
            <pc:docMk/>
            <pc:sldMk cId="1313507650" sldId="287"/>
            <ac:spMk id="3" creationId="{1FA5FDE5-6E97-44CC-A648-5BBAC2262F13}"/>
          </ac:spMkLst>
        </pc:spChg>
      </pc:sldChg>
    </pc:docChg>
  </pc:docChgLst>
  <pc:docChgLst>
    <pc:chgData name="Wijeratne, Sachi" userId="S::sachiwijeratne@my.unt.edu::20abdb89-69fc-4041-b31c-28967540d9ba" providerId="AD" clId="Web-{74C1438B-6712-46C7-B1D5-0C71B9744D69}"/>
    <pc:docChg chg="modSld">
      <pc:chgData name="Wijeratne, Sachi" userId="S::sachiwijeratne@my.unt.edu::20abdb89-69fc-4041-b31c-28967540d9ba" providerId="AD" clId="Web-{74C1438B-6712-46C7-B1D5-0C71B9744D69}" dt="2021-10-26T15:06:47.824" v="2" actId="14100"/>
      <pc:docMkLst>
        <pc:docMk/>
      </pc:docMkLst>
      <pc:sldChg chg="modSp">
        <pc:chgData name="Wijeratne, Sachi" userId="S::sachiwijeratne@my.unt.edu::20abdb89-69fc-4041-b31c-28967540d9ba" providerId="AD" clId="Web-{74C1438B-6712-46C7-B1D5-0C71B9744D69}" dt="2021-10-26T15:06:47.824" v="2" actId="14100"/>
        <pc:sldMkLst>
          <pc:docMk/>
          <pc:sldMk cId="3003581448" sldId="285"/>
        </pc:sldMkLst>
        <pc:picChg chg="mod">
          <ac:chgData name="Wijeratne, Sachi" userId="S::sachiwijeratne@my.unt.edu::20abdb89-69fc-4041-b31c-28967540d9ba" providerId="AD" clId="Web-{74C1438B-6712-46C7-B1D5-0C71B9744D69}" dt="2021-10-26T15:06:47.824" v="2" actId="14100"/>
          <ac:picMkLst>
            <pc:docMk/>
            <pc:sldMk cId="3003581448" sldId="285"/>
            <ac:picMk id="2" creationId="{D755A82D-D6B3-44F5-9722-AB355F3D9E20}"/>
          </ac:picMkLst>
        </pc:picChg>
      </pc:sldChg>
    </pc:docChg>
  </pc:docChgLst>
  <pc:docChgLst>
    <pc:chgData name="Gallagher, James" userId="S::jamesgallagher2@my.unt.edu::ae48bcd1-682d-4625-a501-70ee4da3bee8" providerId="AD" clId="Web-{EB5714DF-7C7A-4288-8E6D-EB524BB992BB}"/>
    <pc:docChg chg="modSld">
      <pc:chgData name="Gallagher, James" userId="S::jamesgallagher2@my.unt.edu::ae48bcd1-682d-4625-a501-70ee4da3bee8" providerId="AD" clId="Web-{EB5714DF-7C7A-4288-8E6D-EB524BB992BB}" dt="2021-10-26T14:43:03.289" v="2" actId="20577"/>
      <pc:docMkLst>
        <pc:docMk/>
      </pc:docMkLst>
      <pc:sldChg chg="modSp">
        <pc:chgData name="Gallagher, James" userId="S::jamesgallagher2@my.unt.edu::ae48bcd1-682d-4625-a501-70ee4da3bee8" providerId="AD" clId="Web-{EB5714DF-7C7A-4288-8E6D-EB524BB992BB}" dt="2021-10-26T14:43:03.289" v="2" actId="20577"/>
        <pc:sldMkLst>
          <pc:docMk/>
          <pc:sldMk cId="1152966011" sldId="270"/>
        </pc:sldMkLst>
        <pc:spChg chg="mod">
          <ac:chgData name="Gallagher, James" userId="S::jamesgallagher2@my.unt.edu::ae48bcd1-682d-4625-a501-70ee4da3bee8" providerId="AD" clId="Web-{EB5714DF-7C7A-4288-8E6D-EB524BB992BB}" dt="2021-10-26T14:43:03.289" v="2" actId="20577"/>
          <ac:spMkLst>
            <pc:docMk/>
            <pc:sldMk cId="1152966011" sldId="270"/>
            <ac:spMk id="2" creationId="{00000000-0000-0000-0000-000000000000}"/>
          </ac:spMkLst>
        </pc:spChg>
      </pc:sldChg>
    </pc:docChg>
  </pc:docChgLst>
  <pc:docChgLst>
    <pc:chgData name="Sachi Wijeratne" userId="20abdb89-69fc-4041-b31c-28967540d9ba" providerId="ADAL" clId="{01C1E2DD-F019-4BCF-AA7A-6AEC731F3038}"/>
    <pc:docChg chg="undo redo custSel addSld delSld modSld sldOrd addSection delSection">
      <pc:chgData name="Sachi Wijeratne" userId="20abdb89-69fc-4041-b31c-28967540d9ba" providerId="ADAL" clId="{01C1E2DD-F019-4BCF-AA7A-6AEC731F3038}" dt="2021-10-24T03:30:51.357" v="1989" actId="6549"/>
      <pc:docMkLst>
        <pc:docMk/>
      </pc:docMkLst>
      <pc:sldChg chg="modSp mod">
        <pc:chgData name="Sachi Wijeratne" userId="20abdb89-69fc-4041-b31c-28967540d9ba" providerId="ADAL" clId="{01C1E2DD-F019-4BCF-AA7A-6AEC731F3038}" dt="2021-10-24T03:09:48.124" v="1627" actId="20577"/>
        <pc:sldMkLst>
          <pc:docMk/>
          <pc:sldMk cId="2957189582" sldId="268"/>
        </pc:sldMkLst>
        <pc:spChg chg="mod">
          <ac:chgData name="Sachi Wijeratne" userId="20abdb89-69fc-4041-b31c-28967540d9ba" providerId="ADAL" clId="{01C1E2DD-F019-4BCF-AA7A-6AEC731F3038}" dt="2021-10-24T03:09:48.124" v="1627" actId="20577"/>
          <ac:spMkLst>
            <pc:docMk/>
            <pc:sldMk cId="2957189582" sldId="268"/>
            <ac:spMk id="2" creationId="{00000000-0000-0000-0000-000000000000}"/>
          </ac:spMkLst>
        </pc:spChg>
      </pc:sldChg>
      <pc:sldChg chg="addSp modSp mod">
        <pc:chgData name="Sachi Wijeratne" userId="20abdb89-69fc-4041-b31c-28967540d9ba" providerId="ADAL" clId="{01C1E2DD-F019-4BCF-AA7A-6AEC731F3038}" dt="2021-10-24T03:12:11.118" v="1718" actId="29295"/>
        <pc:sldMkLst>
          <pc:docMk/>
          <pc:sldMk cId="3148110083" sldId="269"/>
        </pc:sldMkLst>
        <pc:picChg chg="add mod">
          <ac:chgData name="Sachi Wijeratne" userId="20abdb89-69fc-4041-b31c-28967540d9ba" providerId="ADAL" clId="{01C1E2DD-F019-4BCF-AA7A-6AEC731F3038}" dt="2021-10-24T03:12:11.118" v="1718" actId="29295"/>
          <ac:picMkLst>
            <pc:docMk/>
            <pc:sldMk cId="3148110083" sldId="269"/>
            <ac:picMk id="5" creationId="{DCC3186C-7C68-4674-9BF2-FF2FF8B78D35}"/>
          </ac:picMkLst>
        </pc:picChg>
      </pc:sldChg>
      <pc:sldChg chg="modSp mod modNotesTx">
        <pc:chgData name="Sachi Wijeratne" userId="20abdb89-69fc-4041-b31c-28967540d9ba" providerId="ADAL" clId="{01C1E2DD-F019-4BCF-AA7A-6AEC731F3038}" dt="2021-10-24T01:19:28.915" v="439" actId="20577"/>
        <pc:sldMkLst>
          <pc:docMk/>
          <pc:sldMk cId="1152966011" sldId="270"/>
        </pc:sldMkLst>
        <pc:spChg chg="mod">
          <ac:chgData name="Sachi Wijeratne" userId="20abdb89-69fc-4041-b31c-28967540d9ba" providerId="ADAL" clId="{01C1E2DD-F019-4BCF-AA7A-6AEC731F3038}" dt="2021-10-24T01:17:43.943" v="275" actId="20577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Sachi Wijeratne" userId="20abdb89-69fc-4041-b31c-28967540d9ba" providerId="ADAL" clId="{01C1E2DD-F019-4BCF-AA7A-6AEC731F3038}" dt="2021-10-24T01:17:02.262" v="270" actId="6549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 modNotesTx">
        <pc:chgData name="Sachi Wijeratne" userId="20abdb89-69fc-4041-b31c-28967540d9ba" providerId="ADAL" clId="{01C1E2DD-F019-4BCF-AA7A-6AEC731F3038}" dt="2021-10-24T03:29:29.276" v="1985" actId="20577"/>
        <pc:sldMkLst>
          <pc:docMk/>
          <pc:sldMk cId="1255868717" sldId="271"/>
        </pc:sldMkLst>
        <pc:spChg chg="mod">
          <ac:chgData name="Sachi Wijeratne" userId="20abdb89-69fc-4041-b31c-28967540d9ba" providerId="ADAL" clId="{01C1E2DD-F019-4BCF-AA7A-6AEC731F3038}" dt="2021-10-24T03:29:29.276" v="1985" actId="20577"/>
          <ac:spMkLst>
            <pc:docMk/>
            <pc:sldMk cId="1255868717" sldId="271"/>
            <ac:spMk id="2" creationId="{00000000-0000-0000-0000-000000000000}"/>
          </ac:spMkLst>
        </pc:spChg>
      </pc:sldChg>
      <pc:sldChg chg="modSp mod">
        <pc:chgData name="Sachi Wijeratne" userId="20abdb89-69fc-4041-b31c-28967540d9ba" providerId="ADAL" clId="{01C1E2DD-F019-4BCF-AA7A-6AEC731F3038}" dt="2021-10-24T01:16:42.820" v="269" actId="20577"/>
        <pc:sldMkLst>
          <pc:docMk/>
          <pc:sldMk cId="3519010733" sldId="273"/>
        </pc:sldMkLst>
        <pc:spChg chg="mod">
          <ac:chgData name="Sachi Wijeratne" userId="20abdb89-69fc-4041-b31c-28967540d9ba" providerId="ADAL" clId="{01C1E2DD-F019-4BCF-AA7A-6AEC731F3038}" dt="2021-10-24T01:16:04.426" v="259" actId="20577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Sachi Wijeratne" userId="20abdb89-69fc-4041-b31c-28967540d9ba" providerId="ADAL" clId="{01C1E2DD-F019-4BCF-AA7A-6AEC731F3038}" dt="2021-10-24T01:16:42.820" v="269" actId="20577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">
        <pc:chgData name="Sachi Wijeratne" userId="20abdb89-69fc-4041-b31c-28967540d9ba" providerId="ADAL" clId="{01C1E2DD-F019-4BCF-AA7A-6AEC731F3038}" dt="2021-10-24T03:30:51.357" v="1989" actId="6549"/>
        <pc:sldMkLst>
          <pc:docMk/>
          <pc:sldMk cId="2819748410" sldId="275"/>
        </pc:sldMkLst>
        <pc:spChg chg="mod">
          <ac:chgData name="Sachi Wijeratne" userId="20abdb89-69fc-4041-b31c-28967540d9ba" providerId="ADAL" clId="{01C1E2DD-F019-4BCF-AA7A-6AEC731F3038}" dt="2021-10-24T03:30:51.357" v="1989" actId="6549"/>
          <ac:spMkLst>
            <pc:docMk/>
            <pc:sldMk cId="2819748410" sldId="275"/>
            <ac:spMk id="2" creationId="{00000000-0000-0000-0000-000000000000}"/>
          </ac:spMkLst>
        </pc:spChg>
      </pc:sldChg>
      <pc:sldChg chg="addSp delSp modSp mod modClrScheme chgLayout">
        <pc:chgData name="Sachi Wijeratne" userId="20abdb89-69fc-4041-b31c-28967540d9ba" providerId="ADAL" clId="{01C1E2DD-F019-4BCF-AA7A-6AEC731F3038}" dt="2021-10-24T02:32:02.280" v="1307" actId="14100"/>
        <pc:sldMkLst>
          <pc:docMk/>
          <pc:sldMk cId="2585531345" sldId="276"/>
        </pc:sldMkLst>
        <pc:spChg chg="add del mod">
          <ac:chgData name="Sachi Wijeratne" userId="20abdb89-69fc-4041-b31c-28967540d9ba" providerId="ADAL" clId="{01C1E2DD-F019-4BCF-AA7A-6AEC731F3038}" dt="2021-10-24T02:31:05.125" v="1293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Sachi Wijeratne" userId="20abdb89-69fc-4041-b31c-28967540d9ba" providerId="ADAL" clId="{01C1E2DD-F019-4BCF-AA7A-6AEC731F3038}" dt="2021-10-24T02:31:09.956" v="1294" actId="26606"/>
          <ac:spMkLst>
            <pc:docMk/>
            <pc:sldMk cId="2585531345" sldId="276"/>
            <ac:spMk id="3" creationId="{00000000-0000-0000-0000-000000000000}"/>
          </ac:spMkLst>
        </pc:spChg>
        <pc:spChg chg="add del mod">
          <ac:chgData name="Sachi Wijeratne" userId="20abdb89-69fc-4041-b31c-28967540d9ba" providerId="ADAL" clId="{01C1E2DD-F019-4BCF-AA7A-6AEC731F3038}" dt="2021-10-24T02:31:23.804" v="1295"/>
          <ac:spMkLst>
            <pc:docMk/>
            <pc:sldMk cId="2585531345" sldId="276"/>
            <ac:spMk id="12" creationId="{48BE5D38-6886-4926-BD31-1FFA349484EA}"/>
          </ac:spMkLst>
        </pc:spChg>
        <pc:graphicFrameChg chg="add del mod">
          <ac:chgData name="Sachi Wijeratne" userId="20abdb89-69fc-4041-b31c-28967540d9ba" providerId="ADAL" clId="{01C1E2DD-F019-4BCF-AA7A-6AEC731F3038}" dt="2021-10-24T02:30:49.974" v="1291"/>
          <ac:graphicFrameMkLst>
            <pc:docMk/>
            <pc:sldMk cId="2585531345" sldId="276"/>
            <ac:graphicFrameMk id="6" creationId="{97E26E64-5D56-4CB4-AC3D-C7080001A76C}"/>
          </ac:graphicFrameMkLst>
        </pc:graphicFrameChg>
        <pc:graphicFrameChg chg="add mod modGraphic">
          <ac:chgData name="Sachi Wijeratne" userId="20abdb89-69fc-4041-b31c-28967540d9ba" providerId="ADAL" clId="{01C1E2DD-F019-4BCF-AA7A-6AEC731F3038}" dt="2021-10-24T02:32:02.280" v="1307" actId="14100"/>
          <ac:graphicFrameMkLst>
            <pc:docMk/>
            <pc:sldMk cId="2585531345" sldId="276"/>
            <ac:graphicFrameMk id="8" creationId="{C588509B-312B-436D-9F86-317798A132D8}"/>
          </ac:graphicFrameMkLst>
        </pc:graphicFrameChg>
        <pc:picChg chg="add mod">
          <ac:chgData name="Sachi Wijeratne" userId="20abdb89-69fc-4041-b31c-28967540d9ba" providerId="ADAL" clId="{01C1E2DD-F019-4BCF-AA7A-6AEC731F3038}" dt="2021-10-24T02:30:51.205" v="1292"/>
          <ac:picMkLst>
            <pc:docMk/>
            <pc:sldMk cId="2585531345" sldId="276"/>
            <ac:picMk id="5" creationId="{16698089-83CB-427D-AF78-9A39ED55B45D}"/>
          </ac:picMkLst>
        </pc:picChg>
        <pc:picChg chg="add mod">
          <ac:chgData name="Sachi Wijeratne" userId="20abdb89-69fc-4041-b31c-28967540d9ba" providerId="ADAL" clId="{01C1E2DD-F019-4BCF-AA7A-6AEC731F3038}" dt="2021-10-24T02:31:57.456" v="1306" actId="14100"/>
          <ac:picMkLst>
            <pc:docMk/>
            <pc:sldMk cId="2585531345" sldId="276"/>
            <ac:picMk id="7" creationId="{8450AEF0-768E-4A9B-AA39-2650E2654920}"/>
          </ac:picMkLst>
        </pc:picChg>
      </pc:sldChg>
      <pc:sldChg chg="addSp delSp modSp mod">
        <pc:chgData name="Sachi Wijeratne" userId="20abdb89-69fc-4041-b31c-28967540d9ba" providerId="ADAL" clId="{01C1E2DD-F019-4BCF-AA7A-6AEC731F3038}" dt="2021-10-24T03:07:25.170" v="1593" actId="120"/>
        <pc:sldMkLst>
          <pc:docMk/>
          <pc:sldMk cId="1200217142" sldId="277"/>
        </pc:sldMkLst>
        <pc:spChg chg="del">
          <ac:chgData name="Sachi Wijeratne" userId="20abdb89-69fc-4041-b31c-28967540d9ba" providerId="ADAL" clId="{01C1E2DD-F019-4BCF-AA7A-6AEC731F3038}" dt="2021-10-24T02:02:47.840" v="1059"/>
          <ac:spMkLst>
            <pc:docMk/>
            <pc:sldMk cId="1200217142" sldId="277"/>
            <ac:spMk id="2" creationId="{00000000-0000-0000-0000-000000000000}"/>
          </ac:spMkLst>
        </pc:spChg>
        <pc:spChg chg="add mod">
          <ac:chgData name="Sachi Wijeratne" userId="20abdb89-69fc-4041-b31c-28967540d9ba" providerId="ADAL" clId="{01C1E2DD-F019-4BCF-AA7A-6AEC731F3038}" dt="2021-10-24T03:07:25.170" v="1593" actId="120"/>
          <ac:spMkLst>
            <pc:docMk/>
            <pc:sldMk cId="1200217142" sldId="277"/>
            <ac:spMk id="8" creationId="{E9E91383-8F9A-4812-A6DE-3863A2AB3AB2}"/>
          </ac:spMkLst>
        </pc:spChg>
        <pc:graphicFrameChg chg="add mod modGraphic">
          <ac:chgData name="Sachi Wijeratne" userId="20abdb89-69fc-4041-b31c-28967540d9ba" providerId="ADAL" clId="{01C1E2DD-F019-4BCF-AA7A-6AEC731F3038}" dt="2021-10-24T02:05:14.379" v="1080" actId="14100"/>
          <ac:graphicFrameMkLst>
            <pc:docMk/>
            <pc:sldMk cId="1200217142" sldId="277"/>
            <ac:graphicFrameMk id="4" creationId="{E595F058-DC7E-4DFB-8EF4-BAADF98861F3}"/>
          </ac:graphicFrameMkLst>
        </pc:graphicFrameChg>
        <pc:inkChg chg="add del">
          <ac:chgData name="Sachi Wijeratne" userId="20abdb89-69fc-4041-b31c-28967540d9ba" providerId="ADAL" clId="{01C1E2DD-F019-4BCF-AA7A-6AEC731F3038}" dt="2021-10-24T03:05:04.462" v="1372" actId="9405"/>
          <ac:inkMkLst>
            <pc:docMk/>
            <pc:sldMk cId="1200217142" sldId="277"/>
            <ac:inkMk id="5" creationId="{2DE76C32-264D-406F-918C-025A33A1F4A5}"/>
          </ac:inkMkLst>
        </pc:inkChg>
        <pc:inkChg chg="add del">
          <ac:chgData name="Sachi Wijeratne" userId="20abdb89-69fc-4041-b31c-28967540d9ba" providerId="ADAL" clId="{01C1E2DD-F019-4BCF-AA7A-6AEC731F3038}" dt="2021-10-24T03:05:14.187" v="1374" actId="9405"/>
          <ac:inkMkLst>
            <pc:docMk/>
            <pc:sldMk cId="1200217142" sldId="277"/>
            <ac:inkMk id="6" creationId="{2F45A0DE-6EE9-4116-8412-3C81A248D404}"/>
          </ac:inkMkLst>
        </pc:inkChg>
        <pc:inkChg chg="add del">
          <ac:chgData name="Sachi Wijeratne" userId="20abdb89-69fc-4041-b31c-28967540d9ba" providerId="ADAL" clId="{01C1E2DD-F019-4BCF-AA7A-6AEC731F3038}" dt="2021-10-24T03:05:21.854" v="1376" actId="9405"/>
          <ac:inkMkLst>
            <pc:docMk/>
            <pc:sldMk cId="1200217142" sldId="277"/>
            <ac:inkMk id="7" creationId="{E02BA942-D60C-4F18-8502-4AF38C8EA097}"/>
          </ac:inkMkLst>
        </pc:inkChg>
      </pc:sldChg>
      <pc:sldChg chg="addSp delSp modSp mod modClrScheme chgLayout">
        <pc:chgData name="Sachi Wijeratne" userId="20abdb89-69fc-4041-b31c-28967540d9ba" providerId="ADAL" clId="{01C1E2DD-F019-4BCF-AA7A-6AEC731F3038}" dt="2021-10-24T02:33:58.290" v="1322" actId="14100"/>
        <pc:sldMkLst>
          <pc:docMk/>
          <pc:sldMk cId="4064810040" sldId="279"/>
        </pc:sldMkLst>
        <pc:spChg chg="del">
          <ac:chgData name="Sachi Wijeratne" userId="20abdb89-69fc-4041-b31c-28967540d9ba" providerId="ADAL" clId="{01C1E2DD-F019-4BCF-AA7A-6AEC731F3038}" dt="2021-10-24T02:32:49.226" v="1308"/>
          <ac:spMkLst>
            <pc:docMk/>
            <pc:sldMk cId="4064810040" sldId="279"/>
            <ac:spMk id="2" creationId="{00000000-0000-0000-0000-000000000000}"/>
          </ac:spMkLst>
        </pc:spChg>
        <pc:spChg chg="mod">
          <ac:chgData name="Sachi Wijeratne" userId="20abdb89-69fc-4041-b31c-28967540d9ba" providerId="ADAL" clId="{01C1E2DD-F019-4BCF-AA7A-6AEC731F3038}" dt="2021-10-24T02:33:14.898" v="1309" actId="26606"/>
          <ac:spMkLst>
            <pc:docMk/>
            <pc:sldMk cId="4064810040" sldId="279"/>
            <ac:spMk id="3" creationId="{00000000-0000-0000-0000-000000000000}"/>
          </ac:spMkLst>
        </pc:spChg>
        <pc:spChg chg="add del mod">
          <ac:chgData name="Sachi Wijeratne" userId="20abdb89-69fc-4041-b31c-28967540d9ba" providerId="ADAL" clId="{01C1E2DD-F019-4BCF-AA7A-6AEC731F3038}" dt="2021-10-24T02:33:18.685" v="1310"/>
          <ac:spMkLst>
            <pc:docMk/>
            <pc:sldMk cId="4064810040" sldId="279"/>
            <ac:spMk id="10" creationId="{1EAB3706-2B0B-406F-9182-0E0E14DAEE24}"/>
          </ac:spMkLst>
        </pc:spChg>
        <pc:graphicFrameChg chg="add mod modGraphic">
          <ac:chgData name="Sachi Wijeratne" userId="20abdb89-69fc-4041-b31c-28967540d9ba" providerId="ADAL" clId="{01C1E2DD-F019-4BCF-AA7A-6AEC731F3038}" dt="2021-10-24T02:33:58.290" v="1322" actId="14100"/>
          <ac:graphicFrameMkLst>
            <pc:docMk/>
            <pc:sldMk cId="4064810040" sldId="279"/>
            <ac:graphicFrameMk id="6" creationId="{D803F759-2AF5-43CA-B34B-FA832A81EF5C}"/>
          </ac:graphicFrameMkLst>
        </pc:graphicFrameChg>
        <pc:picChg chg="add mod">
          <ac:chgData name="Sachi Wijeratne" userId="20abdb89-69fc-4041-b31c-28967540d9ba" providerId="ADAL" clId="{01C1E2DD-F019-4BCF-AA7A-6AEC731F3038}" dt="2021-10-24T02:33:55.499" v="1321" actId="14100"/>
          <ac:picMkLst>
            <pc:docMk/>
            <pc:sldMk cId="4064810040" sldId="279"/>
            <ac:picMk id="5" creationId="{02E8E43C-7F5C-414F-8EC7-A2C55652E82A}"/>
          </ac:picMkLst>
        </pc:picChg>
      </pc:sldChg>
      <pc:sldChg chg="addSp delSp modSp del mod modClrScheme chgLayout">
        <pc:chgData name="Sachi Wijeratne" userId="20abdb89-69fc-4041-b31c-28967540d9ba" providerId="ADAL" clId="{01C1E2DD-F019-4BCF-AA7A-6AEC731F3038}" dt="2021-10-24T02:37:29.226" v="1330" actId="2696"/>
        <pc:sldMkLst>
          <pc:docMk/>
          <pc:sldMk cId="709337274" sldId="280"/>
        </pc:sldMkLst>
        <pc:spChg chg="del">
          <ac:chgData name="Sachi Wijeratne" userId="20abdb89-69fc-4041-b31c-28967540d9ba" providerId="ADAL" clId="{01C1E2DD-F019-4BCF-AA7A-6AEC731F3038}" dt="2021-10-24T02:34:58.318" v="1323"/>
          <ac:spMkLst>
            <pc:docMk/>
            <pc:sldMk cId="709337274" sldId="280"/>
            <ac:spMk id="2" creationId="{00000000-0000-0000-0000-000000000000}"/>
          </ac:spMkLst>
        </pc:spChg>
        <pc:spChg chg="mod">
          <ac:chgData name="Sachi Wijeratne" userId="20abdb89-69fc-4041-b31c-28967540d9ba" providerId="ADAL" clId="{01C1E2DD-F019-4BCF-AA7A-6AEC731F3038}" dt="2021-10-24T02:36:27.388" v="1329" actId="26606"/>
          <ac:spMkLst>
            <pc:docMk/>
            <pc:sldMk cId="709337274" sldId="280"/>
            <ac:spMk id="3" creationId="{00000000-0000-0000-0000-000000000000}"/>
          </ac:spMkLst>
        </pc:spChg>
        <pc:spChg chg="mod ord">
          <ac:chgData name="Sachi Wijeratne" userId="20abdb89-69fc-4041-b31c-28967540d9ba" providerId="ADAL" clId="{01C1E2DD-F019-4BCF-AA7A-6AEC731F3038}" dt="2021-10-24T02:36:27.388" v="1329" actId="26606"/>
          <ac:spMkLst>
            <pc:docMk/>
            <pc:sldMk cId="709337274" sldId="280"/>
            <ac:spMk id="4" creationId="{00000000-0000-0000-0000-000000000000}"/>
          </ac:spMkLst>
        </pc:spChg>
        <pc:spChg chg="add del mod">
          <ac:chgData name="Sachi Wijeratne" userId="20abdb89-69fc-4041-b31c-28967540d9ba" providerId="ADAL" clId="{01C1E2DD-F019-4BCF-AA7A-6AEC731F3038}" dt="2021-10-24T02:36:27.388" v="1329" actId="26606"/>
          <ac:spMkLst>
            <pc:docMk/>
            <pc:sldMk cId="709337274" sldId="280"/>
            <ac:spMk id="10" creationId="{B11F0088-5B0D-416A-B53C-9EABAF67C206}"/>
          </ac:spMkLst>
        </pc:spChg>
        <pc:spChg chg="add del mod">
          <ac:chgData name="Sachi Wijeratne" userId="20abdb89-69fc-4041-b31c-28967540d9ba" providerId="ADAL" clId="{01C1E2DD-F019-4BCF-AA7A-6AEC731F3038}" dt="2021-10-24T02:36:27.388" v="1329" actId="26606"/>
          <ac:spMkLst>
            <pc:docMk/>
            <pc:sldMk cId="709337274" sldId="280"/>
            <ac:spMk id="12" creationId="{6B0AE07A-975B-4F5D-8CF4-46095C8AE948}"/>
          </ac:spMkLst>
        </pc:spChg>
        <pc:picChg chg="add mod">
          <ac:chgData name="Sachi Wijeratne" userId="20abdb89-69fc-4041-b31c-28967540d9ba" providerId="ADAL" clId="{01C1E2DD-F019-4BCF-AA7A-6AEC731F3038}" dt="2021-10-24T02:36:27.388" v="1329" actId="26606"/>
          <ac:picMkLst>
            <pc:docMk/>
            <pc:sldMk cId="709337274" sldId="280"/>
            <ac:picMk id="5" creationId="{3C94ECE0-2D44-4DD8-9268-586F7B034240}"/>
          </ac:picMkLst>
        </pc:picChg>
      </pc:sldChg>
      <pc:sldChg chg="addSp delSp modSp new mod ord">
        <pc:chgData name="Sachi Wijeratne" userId="20abdb89-69fc-4041-b31c-28967540d9ba" providerId="ADAL" clId="{01C1E2DD-F019-4BCF-AA7A-6AEC731F3038}" dt="2021-10-24T02:16:36.400" v="1140" actId="14100"/>
        <pc:sldMkLst>
          <pc:docMk/>
          <pc:sldMk cId="1299613684" sldId="282"/>
        </pc:sldMkLst>
        <pc:spChg chg="mod">
          <ac:chgData name="Sachi Wijeratne" userId="20abdb89-69fc-4041-b31c-28967540d9ba" providerId="ADAL" clId="{01C1E2DD-F019-4BCF-AA7A-6AEC731F3038}" dt="2021-10-24T02:16:02.352" v="1137" actId="20577"/>
          <ac:spMkLst>
            <pc:docMk/>
            <pc:sldMk cId="1299613684" sldId="282"/>
            <ac:spMk id="2" creationId="{28CAB36C-6380-4B76-9871-92EE43BD4D95}"/>
          </ac:spMkLst>
        </pc:spChg>
        <pc:spChg chg="add del">
          <ac:chgData name="Sachi Wijeratne" userId="20abdb89-69fc-4041-b31c-28967540d9ba" providerId="ADAL" clId="{01C1E2DD-F019-4BCF-AA7A-6AEC731F3038}" dt="2021-10-24T02:15:12.296" v="1111"/>
          <ac:spMkLst>
            <pc:docMk/>
            <pc:sldMk cId="1299613684" sldId="282"/>
            <ac:spMk id="3" creationId="{FC55D266-A5E8-4A65-8F5A-FDD2726F03B4}"/>
          </ac:spMkLst>
        </pc:spChg>
        <pc:spChg chg="add del mod">
          <ac:chgData name="Sachi Wijeratne" userId="20abdb89-69fc-4041-b31c-28967540d9ba" providerId="ADAL" clId="{01C1E2DD-F019-4BCF-AA7A-6AEC731F3038}" dt="2021-10-24T02:15:29.179" v="1113"/>
          <ac:spMkLst>
            <pc:docMk/>
            <pc:sldMk cId="1299613684" sldId="282"/>
            <ac:spMk id="7" creationId="{09613903-E580-4141-AF39-35718ED6AF84}"/>
          </ac:spMkLst>
        </pc:spChg>
        <pc:graphicFrameChg chg="add del mod modGraphic">
          <ac:chgData name="Sachi Wijeratne" userId="20abdb89-69fc-4041-b31c-28967540d9ba" providerId="ADAL" clId="{01C1E2DD-F019-4BCF-AA7A-6AEC731F3038}" dt="2021-10-24T02:13:25.706" v="1110"/>
          <ac:graphicFrameMkLst>
            <pc:docMk/>
            <pc:sldMk cId="1299613684" sldId="282"/>
            <ac:graphicFrameMk id="4" creationId="{EF382C10-B58B-4352-ABC4-10AC2B23623B}"/>
          </ac:graphicFrameMkLst>
        </pc:graphicFrameChg>
        <pc:graphicFrameChg chg="add del mod">
          <ac:chgData name="Sachi Wijeratne" userId="20abdb89-69fc-4041-b31c-28967540d9ba" providerId="ADAL" clId="{01C1E2DD-F019-4BCF-AA7A-6AEC731F3038}" dt="2021-10-24T02:15:26.209" v="1112" actId="478"/>
          <ac:graphicFrameMkLst>
            <pc:docMk/>
            <pc:sldMk cId="1299613684" sldId="282"/>
            <ac:graphicFrameMk id="5" creationId="{7D8D011B-D10B-4BBA-A3A2-61C45B04BFE5}"/>
          </ac:graphicFrameMkLst>
        </pc:graphicFrameChg>
        <pc:graphicFrameChg chg="add mod modGraphic">
          <ac:chgData name="Sachi Wijeratne" userId="20abdb89-69fc-4041-b31c-28967540d9ba" providerId="ADAL" clId="{01C1E2DD-F019-4BCF-AA7A-6AEC731F3038}" dt="2021-10-24T02:16:36.400" v="1140" actId="14100"/>
          <ac:graphicFrameMkLst>
            <pc:docMk/>
            <pc:sldMk cId="1299613684" sldId="282"/>
            <ac:graphicFrameMk id="8" creationId="{18C842E3-7AAF-4810-98BB-95F0F5F787BF}"/>
          </ac:graphicFrameMkLst>
        </pc:graphicFrameChg>
      </pc:sldChg>
      <pc:sldChg chg="addSp delSp modSp new mod">
        <pc:chgData name="Sachi Wijeratne" userId="20abdb89-69fc-4041-b31c-28967540d9ba" providerId="ADAL" clId="{01C1E2DD-F019-4BCF-AA7A-6AEC731F3038}" dt="2021-10-24T02:29:46.447" v="1288" actId="14100"/>
        <pc:sldMkLst>
          <pc:docMk/>
          <pc:sldMk cId="1060162042" sldId="283"/>
        </pc:sldMkLst>
        <pc:spChg chg="mod">
          <ac:chgData name="Sachi Wijeratne" userId="20abdb89-69fc-4041-b31c-28967540d9ba" providerId="ADAL" clId="{01C1E2DD-F019-4BCF-AA7A-6AEC731F3038}" dt="2021-10-24T02:21:49.780" v="1171" actId="313"/>
          <ac:spMkLst>
            <pc:docMk/>
            <pc:sldMk cId="1060162042" sldId="283"/>
            <ac:spMk id="2" creationId="{7C6A5C24-07A9-4444-9A26-E1ABA18C17A1}"/>
          </ac:spMkLst>
        </pc:spChg>
        <pc:spChg chg="add del">
          <ac:chgData name="Sachi Wijeratne" userId="20abdb89-69fc-4041-b31c-28967540d9ba" providerId="ADAL" clId="{01C1E2DD-F019-4BCF-AA7A-6AEC731F3038}" dt="2021-10-24T02:20:51.110" v="1158"/>
          <ac:spMkLst>
            <pc:docMk/>
            <pc:sldMk cId="1060162042" sldId="283"/>
            <ac:spMk id="3" creationId="{7E727F54-82CC-48A0-A8E9-9B83693C9C4D}"/>
          </ac:spMkLst>
        </pc:spChg>
        <pc:spChg chg="add del mod">
          <ac:chgData name="Sachi Wijeratne" userId="20abdb89-69fc-4041-b31c-28967540d9ba" providerId="ADAL" clId="{01C1E2DD-F019-4BCF-AA7A-6AEC731F3038}" dt="2021-10-24T02:23:22.391" v="1178"/>
          <ac:spMkLst>
            <pc:docMk/>
            <pc:sldMk cId="1060162042" sldId="283"/>
            <ac:spMk id="7" creationId="{F9E1E331-B6C6-4106-9906-EA23981739D9}"/>
          </ac:spMkLst>
        </pc:spChg>
        <pc:spChg chg="add del mod">
          <ac:chgData name="Sachi Wijeratne" userId="20abdb89-69fc-4041-b31c-28967540d9ba" providerId="ADAL" clId="{01C1E2DD-F019-4BCF-AA7A-6AEC731F3038}" dt="2021-10-24T02:26:22.584" v="1192" actId="767"/>
          <ac:spMkLst>
            <pc:docMk/>
            <pc:sldMk cId="1060162042" sldId="283"/>
            <ac:spMk id="10" creationId="{CCC4AABC-465E-482A-8951-4A852CB761C6}"/>
          </ac:spMkLst>
        </pc:spChg>
        <pc:spChg chg="add del mod">
          <ac:chgData name="Sachi Wijeratne" userId="20abdb89-69fc-4041-b31c-28967540d9ba" providerId="ADAL" clId="{01C1E2DD-F019-4BCF-AA7A-6AEC731F3038}" dt="2021-10-24T02:26:45.365" v="1194" actId="767"/>
          <ac:spMkLst>
            <pc:docMk/>
            <pc:sldMk cId="1060162042" sldId="283"/>
            <ac:spMk id="11" creationId="{1FB84BC9-99A0-4F4E-A61D-05B66C138189}"/>
          </ac:spMkLst>
        </pc:spChg>
        <pc:spChg chg="add mod">
          <ac:chgData name="Sachi Wijeratne" userId="20abdb89-69fc-4041-b31c-28967540d9ba" providerId="ADAL" clId="{01C1E2DD-F019-4BCF-AA7A-6AEC731F3038}" dt="2021-10-24T02:29:46.447" v="1288" actId="14100"/>
          <ac:spMkLst>
            <pc:docMk/>
            <pc:sldMk cId="1060162042" sldId="283"/>
            <ac:spMk id="12" creationId="{809DEF8F-1A5B-4B25-931C-24B83823AF73}"/>
          </ac:spMkLst>
        </pc:spChg>
        <pc:graphicFrameChg chg="add del mod">
          <ac:chgData name="Sachi Wijeratne" userId="20abdb89-69fc-4041-b31c-28967540d9ba" providerId="ADAL" clId="{01C1E2DD-F019-4BCF-AA7A-6AEC731F3038}" dt="2021-10-24T02:20:50.967" v="1157"/>
          <ac:graphicFrameMkLst>
            <pc:docMk/>
            <pc:sldMk cId="1060162042" sldId="283"/>
            <ac:graphicFrameMk id="4" creationId="{D8288EEB-6AD3-433B-AA6C-DC84020DB748}"/>
          </ac:graphicFrameMkLst>
        </pc:graphicFrameChg>
        <pc:graphicFrameChg chg="add del mod modGraphic">
          <ac:chgData name="Sachi Wijeratne" userId="20abdb89-69fc-4041-b31c-28967540d9ba" providerId="ADAL" clId="{01C1E2DD-F019-4BCF-AA7A-6AEC731F3038}" dt="2021-10-24T02:21:46.766" v="1170" actId="478"/>
          <ac:graphicFrameMkLst>
            <pc:docMk/>
            <pc:sldMk cId="1060162042" sldId="283"/>
            <ac:graphicFrameMk id="5" creationId="{541B167A-B625-4739-A574-1ABE5F91B5B1}"/>
          </ac:graphicFrameMkLst>
        </pc:graphicFrameChg>
        <pc:graphicFrameChg chg="add mod modGraphic">
          <ac:chgData name="Sachi Wijeratne" userId="20abdb89-69fc-4041-b31c-28967540d9ba" providerId="ADAL" clId="{01C1E2DD-F019-4BCF-AA7A-6AEC731F3038}" dt="2021-10-24T02:25:38.314" v="1188" actId="14100"/>
          <ac:graphicFrameMkLst>
            <pc:docMk/>
            <pc:sldMk cId="1060162042" sldId="283"/>
            <ac:graphicFrameMk id="9" creationId="{96B8FBA6-8A71-4512-888C-F2CF210A7ABA}"/>
          </ac:graphicFrameMkLst>
        </pc:graphicFrameChg>
        <pc:picChg chg="add del mod">
          <ac:chgData name="Sachi Wijeratne" userId="20abdb89-69fc-4041-b31c-28967540d9ba" providerId="ADAL" clId="{01C1E2DD-F019-4BCF-AA7A-6AEC731F3038}" dt="2021-10-24T02:23:19.713" v="1177"/>
          <ac:picMkLst>
            <pc:docMk/>
            <pc:sldMk cId="1060162042" sldId="283"/>
            <ac:picMk id="8" creationId="{60CB711C-89E2-47AD-A85D-210C81BDF65A}"/>
          </ac:picMkLst>
        </pc:picChg>
        <pc:picChg chg="add mod">
          <ac:chgData name="Sachi Wijeratne" userId="20abdb89-69fc-4041-b31c-28967540d9ba" providerId="ADAL" clId="{01C1E2DD-F019-4BCF-AA7A-6AEC731F3038}" dt="2021-10-24T02:29:04.350" v="1285" actId="14100"/>
          <ac:picMkLst>
            <pc:docMk/>
            <pc:sldMk cId="1060162042" sldId="283"/>
            <ac:picMk id="3073" creationId="{C34A002F-9914-4C2A-B8E1-07FB0F38136F}"/>
          </ac:picMkLst>
        </pc:picChg>
        <pc:picChg chg="add del">
          <ac:chgData name="Sachi Wijeratne" userId="20abdb89-69fc-4041-b31c-28967540d9ba" providerId="ADAL" clId="{01C1E2DD-F019-4BCF-AA7A-6AEC731F3038}" dt="2021-10-24T02:28:38.241" v="1277"/>
          <ac:picMkLst>
            <pc:docMk/>
            <pc:sldMk cId="1060162042" sldId="283"/>
            <ac:picMk id="3074" creationId="{1CBF9BCA-0C2D-405E-A29D-AA0E555FAEFB}"/>
          </ac:picMkLst>
        </pc:picChg>
        <pc:picChg chg="add mod">
          <ac:chgData name="Sachi Wijeratne" userId="20abdb89-69fc-4041-b31c-28967540d9ba" providerId="ADAL" clId="{01C1E2DD-F019-4BCF-AA7A-6AEC731F3038}" dt="2021-10-24T02:29:02.013" v="1284" actId="14100"/>
          <ac:picMkLst>
            <pc:docMk/>
            <pc:sldMk cId="1060162042" sldId="283"/>
            <ac:picMk id="3075" creationId="{604CCC1B-05C7-4D91-974C-093B61C0A948}"/>
          </ac:picMkLst>
        </pc:picChg>
      </pc:sldChg>
      <pc:sldChg chg="addSp delSp modSp mod">
        <pc:chgData name="Sachi Wijeratne" userId="20abdb89-69fc-4041-b31c-28967540d9ba" providerId="ADAL" clId="{01C1E2DD-F019-4BCF-AA7A-6AEC731F3038}" dt="2021-10-24T02:39:52.627" v="1370" actId="14100"/>
        <pc:sldMkLst>
          <pc:docMk/>
          <pc:sldMk cId="3003581448" sldId="285"/>
        </pc:sldMkLst>
        <pc:spChg chg="mod">
          <ac:chgData name="Sachi Wijeratne" userId="20abdb89-69fc-4041-b31c-28967540d9ba" providerId="ADAL" clId="{01C1E2DD-F019-4BCF-AA7A-6AEC731F3038}" dt="2021-10-24T02:37:34.570" v="1331" actId="20577"/>
          <ac:spMkLst>
            <pc:docMk/>
            <pc:sldMk cId="3003581448" sldId="285"/>
            <ac:spMk id="3" creationId="{00000000-0000-0000-0000-000000000000}"/>
          </ac:spMkLst>
        </pc:spChg>
        <pc:spChg chg="add del mod">
          <ac:chgData name="Sachi Wijeratne" userId="20abdb89-69fc-4041-b31c-28967540d9ba" providerId="ADAL" clId="{01C1E2DD-F019-4BCF-AA7A-6AEC731F3038}" dt="2021-10-24T02:37:46.724" v="1333"/>
          <ac:spMkLst>
            <pc:docMk/>
            <pc:sldMk cId="3003581448" sldId="285"/>
            <ac:spMk id="4" creationId="{BC0DC67F-D2B1-46C3-9C84-FA74607FF5D3}"/>
          </ac:spMkLst>
        </pc:spChg>
        <pc:spChg chg="add del mod">
          <ac:chgData name="Sachi Wijeratne" userId="20abdb89-69fc-4041-b31c-28967540d9ba" providerId="ADAL" clId="{01C1E2DD-F019-4BCF-AA7A-6AEC731F3038}" dt="2021-10-24T02:38:06.132" v="1336"/>
          <ac:spMkLst>
            <pc:docMk/>
            <pc:sldMk cId="3003581448" sldId="285"/>
            <ac:spMk id="9" creationId="{49017CC7-AFB8-452B-9646-AE5653409561}"/>
          </ac:spMkLst>
        </pc:spChg>
        <pc:graphicFrameChg chg="del modGraphic">
          <ac:chgData name="Sachi Wijeratne" userId="20abdb89-69fc-4041-b31c-28967540d9ba" providerId="ADAL" clId="{01C1E2DD-F019-4BCF-AA7A-6AEC731F3038}" dt="2021-10-24T02:37:52.823" v="1335" actId="478"/>
          <ac:graphicFrameMkLst>
            <pc:docMk/>
            <pc:sldMk cId="3003581448" sldId="285"/>
            <ac:graphicFrameMk id="6" creationId="{D803F759-2AF5-43CA-B34B-FA832A81EF5C}"/>
          </ac:graphicFrameMkLst>
        </pc:graphicFrameChg>
        <pc:graphicFrameChg chg="add mod modGraphic">
          <ac:chgData name="Sachi Wijeratne" userId="20abdb89-69fc-4041-b31c-28967540d9ba" providerId="ADAL" clId="{01C1E2DD-F019-4BCF-AA7A-6AEC731F3038}" dt="2021-10-24T02:39:52.627" v="1370" actId="14100"/>
          <ac:graphicFrameMkLst>
            <pc:docMk/>
            <pc:sldMk cId="3003581448" sldId="285"/>
            <ac:graphicFrameMk id="10" creationId="{07D92673-AB05-4F85-9D9E-F47C213C0080}"/>
          </ac:graphicFrameMkLst>
        </pc:graphicFrameChg>
        <pc:picChg chg="del">
          <ac:chgData name="Sachi Wijeratne" userId="20abdb89-69fc-4041-b31c-28967540d9ba" providerId="ADAL" clId="{01C1E2DD-F019-4BCF-AA7A-6AEC731F3038}" dt="2021-10-24T02:37:37.114" v="1332" actId="478"/>
          <ac:picMkLst>
            <pc:docMk/>
            <pc:sldMk cId="3003581448" sldId="285"/>
            <ac:picMk id="5" creationId="{02E8E43C-7F5C-414F-8EC7-A2C55652E82A}"/>
          </ac:picMkLst>
        </pc:picChg>
        <pc:picChg chg="add mod">
          <ac:chgData name="Sachi Wijeratne" userId="20abdb89-69fc-4041-b31c-28967540d9ba" providerId="ADAL" clId="{01C1E2DD-F019-4BCF-AA7A-6AEC731F3038}" dt="2021-10-24T02:39:48.626" v="1369" actId="14100"/>
          <ac:picMkLst>
            <pc:docMk/>
            <pc:sldMk cId="3003581448" sldId="285"/>
            <ac:picMk id="7" creationId="{1DD1ACAD-D540-4248-BA57-9A55978B47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10/26/2021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10/26/2021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Local business that offers thorough Automotive repair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05DB2-FD3E-441D-8B7E-7AE83ECE2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41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7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Talk about the shop, its location, services, marketing and advertising techniques, </a:t>
            </a:r>
            <a:r>
              <a:rPr lang="en-US" err="1"/>
              <a:t>etc</a:t>
            </a:r>
            <a:endParaRPr lang="en-US"/>
          </a:p>
          <a:p>
            <a:pPr marL="171450" indent="-171450">
              <a:buFontTx/>
              <a:buChar char="-"/>
            </a:pPr>
            <a:endParaRPr lang="en-US"/>
          </a:p>
          <a:p>
            <a:r>
              <a:rPr lang="en-US"/>
              <a:t>-Felts Family Car Care is a “mom-and-pop” automotive repair facility located in the southeast area of Burleson, Texas.  </a:t>
            </a:r>
          </a:p>
          <a:p>
            <a:endParaRPr lang="en-US"/>
          </a:p>
          <a:p>
            <a:r>
              <a:rPr lang="en-US"/>
              <a:t>-Perform preventative and corrective maintenance on automotive vehicles of all years, makes and models.</a:t>
            </a:r>
          </a:p>
          <a:p>
            <a:r>
              <a:rPr lang="en-US"/>
              <a:t>	Ex: Preventive – Oil changes</a:t>
            </a:r>
          </a:p>
          <a:p>
            <a:r>
              <a:rPr lang="en-US"/>
              <a:t>	     Corrective maintenance- brake job, suspension repair	</a:t>
            </a:r>
          </a:p>
          <a:p>
            <a:endParaRPr lang="en-US"/>
          </a:p>
          <a:p>
            <a:r>
              <a:rPr lang="en-US"/>
              <a:t>-Rely on reputable quality, and “word-of-mouth” marketing and advertising. </a:t>
            </a:r>
          </a:p>
          <a:p>
            <a:endParaRPr lang="en-US"/>
          </a:p>
          <a:p>
            <a:r>
              <a:rPr lang="en-US"/>
              <a:t>-Maintains good relationships with local businesses for referrals and advertising.</a:t>
            </a:r>
          </a:p>
          <a:p>
            <a:r>
              <a:rPr lang="en-US"/>
              <a:t>   Ex: 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Mike Felt- Husband – owner/lead Mechanic- dual role</a:t>
            </a:r>
          </a:p>
          <a:p>
            <a:r>
              <a:rPr lang="en-US"/>
              <a:t>Ruth-Wife-Office Administrator</a:t>
            </a:r>
          </a:p>
          <a:p>
            <a:r>
              <a:rPr lang="en-US"/>
              <a:t>works with administrative office assistant</a:t>
            </a:r>
          </a:p>
          <a:p>
            <a:r>
              <a:rPr lang="en-US"/>
              <a:t>One other mechanic</a:t>
            </a:r>
          </a:p>
          <a:p>
            <a:r>
              <a:rPr lang="en-US"/>
              <a:t>Shop hand or shop porter who is responsible for assisting in non technical duties such as shop cleanliness and parts requisition.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Strengths - Relationships from other surrounding businesses, </a:t>
            </a:r>
          </a:p>
          <a:p>
            <a:r>
              <a:rPr lang="en-US"/>
              <a:t>Weaknesses - 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powertrain overhauls at diagnostic level only and must be sent over to other relevant </a:t>
            </a:r>
            <a:r>
              <a:rPr lang="en-US" b="0" i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buisnesses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over differences in the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58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10/26/2021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10/26/2021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10/26/2021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10/26/2021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10/26/2021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10/26/2021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10/26/2021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10/26/2021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unt.sharepoint.com/sites/DSCI4510TeamProject/Shared%20Documents/General/Felts%20Family%20Car%20Care%20Data%20Sheet.xlsx?web=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Waiting Line Analysis </a:t>
            </a:r>
            <a:br>
              <a:rPr lang="en-US"/>
            </a:br>
            <a:r>
              <a:rPr lang="en-US" sz="2800"/>
              <a:t>for </a:t>
            </a:r>
            <a:r>
              <a:rPr lang="en-US" sz="2800" b="0" i="0">
                <a:effectLst/>
                <a:latin typeface="Google Sans"/>
              </a:rPr>
              <a:t>Felts Family Car Care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DSCI 4510 Group Project| Felts Family Car Care| Ashlock, J., Gallagher, J., Rizvi, A., Wijeratne, S.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B36C-6380-4B76-9871-92EE43BD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Summary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C842E3-7AAF-4810-98BB-95F0F5F78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903897"/>
              </p:ext>
            </p:extLst>
          </p:nvPr>
        </p:nvGraphicFramePr>
        <p:xfrm>
          <a:off x="3549316" y="1903304"/>
          <a:ext cx="5486400" cy="3700680"/>
        </p:xfrm>
        <a:graphic>
          <a:graphicData uri="http://schemas.openxmlformats.org/drawingml/2006/table">
            <a:tbl>
              <a:tblPr/>
              <a:tblGrid>
                <a:gridCol w="3934976">
                  <a:extLst>
                    <a:ext uri="{9D8B030D-6E8A-4147-A177-3AD203B41FA5}">
                      <a16:colId xmlns:a16="http://schemas.microsoft.com/office/drawing/2014/main" val="110906016"/>
                    </a:ext>
                  </a:extLst>
                </a:gridCol>
                <a:gridCol w="973165">
                  <a:extLst>
                    <a:ext uri="{9D8B030D-6E8A-4147-A177-3AD203B41FA5}">
                      <a16:colId xmlns:a16="http://schemas.microsoft.com/office/drawing/2014/main" val="1298230466"/>
                    </a:ext>
                  </a:extLst>
                </a:gridCol>
                <a:gridCol w="578259">
                  <a:extLst>
                    <a:ext uri="{9D8B030D-6E8A-4147-A177-3AD203B41FA5}">
                      <a16:colId xmlns:a16="http://schemas.microsoft.com/office/drawing/2014/main" val="679987624"/>
                    </a:ext>
                  </a:extLst>
                </a:gridCol>
              </a:tblGrid>
              <a:tr h="2330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Felts Family Car Care</a:t>
                      </a: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77443"/>
                  </a:ext>
                </a:extLst>
              </a:tr>
              <a:tr h="1955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Parameters</a:t>
                      </a:r>
                    </a:p>
                  </a:txBody>
                  <a:tcPr marL="7820" marR="7820" marT="78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2938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Hours 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85804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Hours in Minutes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01484"/>
                  </a:ext>
                </a:extLst>
              </a:tr>
              <a:tr h="182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798927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Rate / hr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594074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 Rate / hr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1.283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117050"/>
                  </a:ext>
                </a:extLst>
              </a:tr>
              <a:tr h="182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1866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Service Time (Normal)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87469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097196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St.Dev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703546"/>
                  </a:ext>
                </a:extLst>
              </a:tr>
              <a:tr h="182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87782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Interarrival Time (Exponential)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907171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68016"/>
                  </a:ext>
                </a:extLst>
              </a:tr>
              <a:tr h="182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2394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Processing Time (Uniform)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702203"/>
                  </a:ext>
                </a:extLst>
              </a:tr>
              <a:tr h="195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5-10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82326"/>
                  </a:ext>
                </a:extLst>
              </a:tr>
              <a:tr h="182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444559"/>
                  </a:ext>
                </a:extLst>
              </a:tr>
              <a:tr h="2033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Servers</a:t>
                      </a:r>
                    </a:p>
                  </a:txBody>
                  <a:tcPr marL="7820" marR="7820" marT="78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820" marR="7820" marT="78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 </a:t>
                      </a:r>
                    </a:p>
                  </a:txBody>
                  <a:tcPr marL="7820" marR="7820" marT="78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4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1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/>
              <a:t>Simulation for 2 Technician Service 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818C6C5-715D-4165-9310-61820A5F5A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2858135"/>
              </p:ext>
            </p:extLst>
          </p:nvPr>
        </p:nvGraphicFramePr>
        <p:xfrm>
          <a:off x="6664324" y="2277712"/>
          <a:ext cx="4610099" cy="2943999"/>
        </p:xfrm>
        <a:graphic>
          <a:graphicData uri="http://schemas.openxmlformats.org/drawingml/2006/table">
            <a:tbl>
              <a:tblPr/>
              <a:tblGrid>
                <a:gridCol w="3130923">
                  <a:extLst>
                    <a:ext uri="{9D8B030D-6E8A-4147-A177-3AD203B41FA5}">
                      <a16:colId xmlns:a16="http://schemas.microsoft.com/office/drawing/2014/main" val="728368960"/>
                    </a:ext>
                  </a:extLst>
                </a:gridCol>
                <a:gridCol w="924485">
                  <a:extLst>
                    <a:ext uri="{9D8B030D-6E8A-4147-A177-3AD203B41FA5}">
                      <a16:colId xmlns:a16="http://schemas.microsoft.com/office/drawing/2014/main" val="3600585391"/>
                    </a:ext>
                  </a:extLst>
                </a:gridCol>
                <a:gridCol w="554691">
                  <a:extLst>
                    <a:ext uri="{9D8B030D-6E8A-4147-A177-3AD203B41FA5}">
                      <a16:colId xmlns:a16="http://schemas.microsoft.com/office/drawing/2014/main" val="3902480496"/>
                    </a:ext>
                  </a:extLst>
                </a:gridCol>
              </a:tblGrid>
              <a:tr h="30399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Simulation Summary Statistics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68494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 Serviced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61238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Waiting (Lq)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180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Waiting (Pw)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939388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Wait Time (Wq)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59729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Wait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6012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 With 0 Wait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38637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No Wait (p0)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88990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cars in system (L)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68594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time in system (W)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20469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1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96382"/>
                  </a:ext>
                </a:extLst>
              </a:tr>
              <a:tr h="24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2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90077"/>
                  </a:ext>
                </a:extLst>
              </a:tr>
            </a:tbl>
          </a:graphicData>
        </a:graphic>
      </p:graphicFrame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7AFEF49A-A147-40AE-8651-C54D66A6E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2" y="2277711"/>
            <a:ext cx="5749923" cy="2943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/>
              <a:t>Simulation for 3 Technician Service Line</a:t>
            </a:r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6C9EB973-515F-47F2-B85F-4412697D67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10" y="2189747"/>
            <a:ext cx="5667631" cy="30867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06689D5D-0064-4BC8-AD47-8583C9DB5B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6233810"/>
              </p:ext>
            </p:extLst>
          </p:nvPr>
        </p:nvGraphicFramePr>
        <p:xfrm>
          <a:off x="6569241" y="2189739"/>
          <a:ext cx="4475748" cy="3086795"/>
        </p:xfrm>
        <a:graphic>
          <a:graphicData uri="http://schemas.openxmlformats.org/drawingml/2006/table">
            <a:tbl>
              <a:tblPr/>
              <a:tblGrid>
                <a:gridCol w="3039679">
                  <a:extLst>
                    <a:ext uri="{9D8B030D-6E8A-4147-A177-3AD203B41FA5}">
                      <a16:colId xmlns:a16="http://schemas.microsoft.com/office/drawing/2014/main" val="1449160122"/>
                    </a:ext>
                  </a:extLst>
                </a:gridCol>
                <a:gridCol w="897543">
                  <a:extLst>
                    <a:ext uri="{9D8B030D-6E8A-4147-A177-3AD203B41FA5}">
                      <a16:colId xmlns:a16="http://schemas.microsoft.com/office/drawing/2014/main" val="4082873298"/>
                    </a:ext>
                  </a:extLst>
                </a:gridCol>
                <a:gridCol w="538526">
                  <a:extLst>
                    <a:ext uri="{9D8B030D-6E8A-4147-A177-3AD203B41FA5}">
                      <a16:colId xmlns:a16="http://schemas.microsoft.com/office/drawing/2014/main" val="4149402513"/>
                    </a:ext>
                  </a:extLst>
                </a:gridCol>
              </a:tblGrid>
              <a:tr h="29471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Simulation Summary Statistics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9017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 Serviced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42308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Waiting (Lq)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7575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Waiting (Pw)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8467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Wait Time (Wq)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92489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Wait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30688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 With 0 Wait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0925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No Wait (p0)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0835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cars in system (L)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4078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time in system (W)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9503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1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1567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2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97259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3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0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81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</p:spPr>
        <p:txBody>
          <a:bodyPr anchor="b">
            <a:normAutofit/>
          </a:bodyPr>
          <a:lstStyle/>
          <a:p>
            <a:r>
              <a:rPr lang="en-US"/>
              <a:t>Simulation for 4 Technician Service Line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51A13F-410F-4C08-B92C-9AEDB7F83D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216272"/>
              </p:ext>
            </p:extLst>
          </p:nvPr>
        </p:nvGraphicFramePr>
        <p:xfrm>
          <a:off x="6948831" y="2237875"/>
          <a:ext cx="4264602" cy="3052395"/>
        </p:xfrm>
        <a:graphic>
          <a:graphicData uri="http://schemas.openxmlformats.org/drawingml/2006/table">
            <a:tbl>
              <a:tblPr/>
              <a:tblGrid>
                <a:gridCol w="2896281">
                  <a:extLst>
                    <a:ext uri="{9D8B030D-6E8A-4147-A177-3AD203B41FA5}">
                      <a16:colId xmlns:a16="http://schemas.microsoft.com/office/drawing/2014/main" val="2807507582"/>
                    </a:ext>
                  </a:extLst>
                </a:gridCol>
                <a:gridCol w="855200">
                  <a:extLst>
                    <a:ext uri="{9D8B030D-6E8A-4147-A177-3AD203B41FA5}">
                      <a16:colId xmlns:a16="http://schemas.microsoft.com/office/drawing/2014/main" val="4061546541"/>
                    </a:ext>
                  </a:extLst>
                </a:gridCol>
                <a:gridCol w="513121">
                  <a:extLst>
                    <a:ext uri="{9D8B030D-6E8A-4147-A177-3AD203B41FA5}">
                      <a16:colId xmlns:a16="http://schemas.microsoft.com/office/drawing/2014/main" val="235172643"/>
                    </a:ext>
                  </a:extLst>
                </a:gridCol>
              </a:tblGrid>
              <a:tr h="27945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Simulation Summary Statistics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58906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 Serviced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372079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Waiting (Lq)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741102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Waiting (Pw)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42588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Wait Time (Wq)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06658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Wait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626319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 With 0 Wait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247793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No Wait (p0)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649401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cars in system (L)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0004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time in system (W)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723143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1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17788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2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88130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3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63109"/>
                  </a:ext>
                </a:extLst>
              </a:tr>
              <a:tr h="21330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4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0937"/>
                  </a:ext>
                </a:extLst>
              </a:tr>
            </a:tbl>
          </a:graphicData>
        </a:graphic>
      </p:graphicFrame>
      <p:pic>
        <p:nvPicPr>
          <p:cNvPr id="2" name="Picture 3" descr="Chart&#10;&#10;Description automatically generated">
            <a:extLst>
              <a:ext uri="{FF2B5EF4-FFF2-40B4-BE49-F238E27FC236}">
                <a16:creationId xmlns:a16="http://schemas.microsoft.com/office/drawing/2014/main" id="{D755A82D-D6B3-44F5-9722-AB355F3D9E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4839" y="2243571"/>
            <a:ext cx="5983164" cy="3055160"/>
          </a:xfrm>
        </p:spPr>
      </p:pic>
    </p:spTree>
    <p:extLst>
      <p:ext uri="{BB962C8B-B14F-4D97-AF65-F5344CB8AC3E}">
        <p14:creationId xmlns:p14="http://schemas.microsoft.com/office/powerpoint/2010/main" val="3003581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3"/>
              </a:rPr>
              <a:t>Felts Family Car Care Data Sheet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7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Statistics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91383-8F9A-4812-A6DE-3863A2AB3AB2}"/>
              </a:ext>
            </a:extLst>
          </p:cNvPr>
          <p:cNvSpPr txBox="1"/>
          <p:nvPr/>
        </p:nvSpPr>
        <p:spPr>
          <a:xfrm>
            <a:off x="1522644" y="5855886"/>
            <a:ext cx="8800451" cy="30777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i="1"/>
              <a:t>* Notice the inverse relationship between the waiting times/units and the number of technicians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FED3F9-405D-492C-941D-AD329D5E6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417665"/>
              </p:ext>
            </p:extLst>
          </p:nvPr>
        </p:nvGraphicFramePr>
        <p:xfrm>
          <a:off x="1888958" y="1864895"/>
          <a:ext cx="8133347" cy="3597440"/>
        </p:xfrm>
        <a:graphic>
          <a:graphicData uri="http://schemas.openxmlformats.org/drawingml/2006/table">
            <a:tbl>
              <a:tblPr/>
              <a:tblGrid>
                <a:gridCol w="3942500">
                  <a:extLst>
                    <a:ext uri="{9D8B030D-6E8A-4147-A177-3AD203B41FA5}">
                      <a16:colId xmlns:a16="http://schemas.microsoft.com/office/drawing/2014/main" val="105737515"/>
                    </a:ext>
                  </a:extLst>
                </a:gridCol>
                <a:gridCol w="1164124">
                  <a:extLst>
                    <a:ext uri="{9D8B030D-6E8A-4147-A177-3AD203B41FA5}">
                      <a16:colId xmlns:a16="http://schemas.microsoft.com/office/drawing/2014/main" val="1322655530"/>
                    </a:ext>
                  </a:extLst>
                </a:gridCol>
                <a:gridCol w="1164124">
                  <a:extLst>
                    <a:ext uri="{9D8B030D-6E8A-4147-A177-3AD203B41FA5}">
                      <a16:colId xmlns:a16="http://schemas.microsoft.com/office/drawing/2014/main" val="2445757114"/>
                    </a:ext>
                  </a:extLst>
                </a:gridCol>
                <a:gridCol w="1164124">
                  <a:extLst>
                    <a:ext uri="{9D8B030D-6E8A-4147-A177-3AD203B41FA5}">
                      <a16:colId xmlns:a16="http://schemas.microsoft.com/office/drawing/2014/main" val="2780409288"/>
                    </a:ext>
                  </a:extLst>
                </a:gridCol>
                <a:gridCol w="698475">
                  <a:extLst>
                    <a:ext uri="{9D8B030D-6E8A-4147-A177-3AD203B41FA5}">
                      <a16:colId xmlns:a16="http://schemas.microsoft.com/office/drawing/2014/main" val="2266047787"/>
                    </a:ext>
                  </a:extLst>
                </a:gridCol>
              </a:tblGrid>
              <a:tr h="31939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Simulation Summary Statistics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4910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 Serviced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713395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Waiting (Lq)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83137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Waiting (Pw)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9900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Wait Time (Wq)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15331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Wait 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96211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Cars With 0 Wait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81348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 of No Wait (p0)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19838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number of cars in system (L)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67797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time in system (W)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179.32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017983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1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074679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2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4224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1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56740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 2 Utilization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805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Benefits of the three-technician model over the two-technician model</a:t>
            </a:r>
          </a:p>
          <a:p>
            <a:r>
              <a:rPr lang="en-US"/>
              <a:t>Need more data to recommend the four-technician model</a:t>
            </a:r>
          </a:p>
          <a:p>
            <a:r>
              <a:rPr lang="en-US"/>
              <a:t>Increased marketing, or technological needs, may increase need to move to the four-technician model</a:t>
            </a:r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35D4-B4D7-495F-A6FC-C75425114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5BF0-014C-4A5D-96B4-C7A15AFE50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893154" y="4938241"/>
            <a:ext cx="2402515" cy="11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1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“Mom-and-Pop” Business</a:t>
            </a:r>
          </a:p>
          <a:p>
            <a:r>
              <a:rPr lang="en-US"/>
              <a:t>Preventative and corrective maintenance</a:t>
            </a:r>
          </a:p>
          <a:p>
            <a:r>
              <a:rPr lang="en-US"/>
              <a:t>Reputable quality, and “word-of-mouth” marketing and advertising. </a:t>
            </a:r>
          </a:p>
          <a:p>
            <a:r>
              <a:rPr lang="en-US"/>
              <a:t>Good rapport with local businesses.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3186C-7C68-4674-9BF2-FF2FF8B78D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995595" y="4759810"/>
            <a:ext cx="3545163" cy="16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Business is jointly owned and operated by a married couple</a:t>
            </a:r>
          </a:p>
          <a:p>
            <a:r>
              <a:rPr lang="en-US"/>
              <a:t>Administrative office assistant</a:t>
            </a:r>
          </a:p>
          <a:p>
            <a:r>
              <a:rPr lang="en-US"/>
              <a:t>One other mechanic</a:t>
            </a:r>
          </a:p>
          <a:p>
            <a:r>
              <a:rPr lang="en-US"/>
              <a:t>Shop hand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Tangible Resources &amp; Technologies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Shop Resources</a:t>
            </a:r>
          </a:p>
          <a:p>
            <a:pPr lvl="1"/>
            <a:r>
              <a:rPr lang="en-US">
                <a:cs typeface="Calibri"/>
              </a:rPr>
              <a:t>Utilizes universal diagnostic tools</a:t>
            </a:r>
          </a:p>
          <a:p>
            <a:pPr lvl="1"/>
            <a:r>
              <a:rPr lang="en-US">
                <a:cs typeface="Calibri"/>
              </a:rPr>
              <a:t>Four full-service lifts, alignment machine, tire changing stations</a:t>
            </a:r>
          </a:p>
          <a:p>
            <a:pPr lvl="1">
              <a:buClr>
                <a:srgbClr val="000000"/>
              </a:buClr>
            </a:pPr>
            <a:r>
              <a:rPr lang="en-US">
                <a:cs typeface="Calibri"/>
              </a:rPr>
              <a:t>Kanban system for items such as lubricants and filters</a:t>
            </a:r>
          </a:p>
          <a:p>
            <a:pPr lvl="1">
              <a:buClr>
                <a:srgbClr val="000000"/>
              </a:buClr>
            </a:pPr>
            <a:r>
              <a:rPr lang="en-US">
                <a:cs typeface="Calibri"/>
              </a:rPr>
              <a:t>Subscription to </a:t>
            </a:r>
            <a:r>
              <a:rPr lang="en-US" err="1">
                <a:cs typeface="Calibri"/>
              </a:rPr>
              <a:t>Alldata</a:t>
            </a:r>
            <a:endParaRPr lang="en-US">
              <a:cs typeface="Calibri"/>
            </a:endParaRPr>
          </a:p>
          <a:p>
            <a:pPr lvl="1">
              <a:buClr>
                <a:srgbClr val="000000"/>
              </a:buClr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Shop deficiencies </a:t>
            </a:r>
          </a:p>
          <a:p>
            <a:pPr lvl="1"/>
            <a:r>
              <a:rPr lang="en-US"/>
              <a:t>Lack of IT infrastructure for operations and management of the business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Competitive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38463" y="1804738"/>
            <a:ext cx="10696074" cy="429527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/>
              <a:t>Automotive industry in general is highly competitive</a:t>
            </a:r>
            <a:r>
              <a:rPr lang="en-US"/>
              <a:t>.</a:t>
            </a:r>
          </a:p>
          <a:p>
            <a:r>
              <a:rPr lang="en-US" b="1">
                <a:ea typeface="+mn-lt"/>
                <a:cs typeface="+mn-lt"/>
              </a:rPr>
              <a:t>List of competitors within five miles:</a:t>
            </a: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K/C’s Auto Repair and Lube Service</a:t>
            </a: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Auto Center of Burleson</a:t>
            </a: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Christian Brothers Automotive</a:t>
            </a: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Dealerships </a:t>
            </a: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Many more….</a:t>
            </a:r>
            <a:endParaRPr lang="en-US"/>
          </a:p>
          <a:p>
            <a:pPr>
              <a:buClr>
                <a:srgbClr val="000000"/>
              </a:buClr>
            </a:pPr>
            <a:r>
              <a:rPr lang="en-US" b="1"/>
              <a:t>Competitors</a:t>
            </a:r>
            <a:endParaRPr lang="en-US"/>
          </a:p>
          <a:p>
            <a:pPr lvl="1"/>
            <a:r>
              <a:rPr lang="en-US"/>
              <a:t>Most Direct Competitor: KC’s Auto Repair and Lube Service.</a:t>
            </a:r>
            <a:endParaRPr lang="en-US">
              <a:cs typeface="Calibri"/>
            </a:endParaRPr>
          </a:p>
          <a:p>
            <a:pPr lvl="2"/>
            <a:r>
              <a:rPr lang="en-US"/>
              <a:t>Same scale of business </a:t>
            </a:r>
          </a:p>
          <a:p>
            <a:pPr lvl="2"/>
            <a:r>
              <a:rPr lang="en-US"/>
              <a:t>Close in proximity </a:t>
            </a:r>
            <a:endParaRPr lang="en-US">
              <a:cs typeface="Calibri"/>
            </a:endParaRPr>
          </a:p>
          <a:p>
            <a:pPr lvl="2"/>
            <a:r>
              <a:rPr lang="en-US"/>
              <a:t>Similar services </a:t>
            </a:r>
            <a:endParaRPr lang="en-US">
              <a:cs typeface="Calibri"/>
            </a:endParaRPr>
          </a:p>
          <a:p>
            <a:pPr lvl="2"/>
            <a:r>
              <a:rPr lang="en-US"/>
              <a:t>Similar reach (based on amount of positive internet reviews)</a:t>
            </a:r>
            <a:endParaRPr lang="en-US">
              <a:cs typeface="Calibri"/>
            </a:endParaRPr>
          </a:p>
          <a:p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B127-AA24-43AF-9A9D-8BAE1861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Strengths and Weaknesses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FDE5-6E97-44CC-A648-5BBAC226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Strengths</a:t>
            </a:r>
            <a:endParaRPr lang="en-US">
              <a:ea typeface="+mn-lt"/>
              <a:cs typeface="+mn-lt"/>
            </a:endParaRP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Community reputation </a:t>
            </a: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Shop networking</a:t>
            </a: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Mechanical experience </a:t>
            </a:r>
          </a:p>
          <a:p>
            <a:pPr>
              <a:buClr>
                <a:srgbClr val="000000"/>
              </a:buClr>
            </a:pPr>
            <a:r>
              <a:rPr lang="en-US" b="1">
                <a:ea typeface="+mn-lt"/>
                <a:cs typeface="+mn-lt"/>
              </a:rPr>
              <a:t>Weaknesses</a:t>
            </a:r>
            <a:endParaRPr lang="en-US">
              <a:ea typeface="+mn-lt"/>
              <a:cs typeface="+mn-lt"/>
            </a:endParaRP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Wage competitiveness </a:t>
            </a:r>
          </a:p>
          <a:p>
            <a:pPr lvl="2">
              <a:buClr>
                <a:srgbClr val="000000"/>
              </a:buClr>
            </a:pPr>
            <a:r>
              <a:rPr lang="en-US">
                <a:ea typeface="+mn-lt"/>
                <a:cs typeface="+mn-lt"/>
              </a:rPr>
              <a:t>Hybrid and fully electric vehicles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50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Administrative Line and Service 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Administrative line</a:t>
            </a:r>
          </a:p>
          <a:p>
            <a:pPr lvl="1"/>
            <a:r>
              <a:rPr lang="en-US"/>
              <a:t>Similar to any customer front office, engages in customer service portion of the business.</a:t>
            </a:r>
            <a:endParaRPr lang="en-US">
              <a:cs typeface="Calibri"/>
            </a:endParaRPr>
          </a:p>
          <a:p>
            <a:pPr lvl="1"/>
            <a:r>
              <a:rPr lang="en-US"/>
              <a:t>Drop-off/pick-up of cars and initiation of tickets for the service line</a:t>
            </a:r>
            <a:endParaRPr lang="en-US">
              <a:cs typeface="Calibri" panose="020F0502020204030204"/>
            </a:endParaRPr>
          </a:p>
          <a:p>
            <a:pPr marL="320040" lvl="1" indent="0">
              <a:buNone/>
            </a:pPr>
            <a:endParaRPr lang="en-US"/>
          </a:p>
          <a:p>
            <a:r>
              <a:rPr lang="en-US" b="1"/>
              <a:t>Service Line </a:t>
            </a:r>
            <a:endParaRPr lang="en-US" b="1">
              <a:cs typeface="Calibri"/>
            </a:endParaRPr>
          </a:p>
          <a:p>
            <a:pPr lvl="1"/>
            <a:r>
              <a:rPr lang="en-US"/>
              <a:t>Operational portion of the business, handled by the technicians</a:t>
            </a:r>
            <a:endParaRPr lang="en-US">
              <a:cs typeface="Calibri"/>
            </a:endParaRPr>
          </a:p>
          <a:p>
            <a:pPr lvl="1"/>
            <a:r>
              <a:rPr lang="en-US"/>
              <a:t>Technicians update the tickets based on the job performed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Administrative Line and Service Line, cont.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37726F26-2F58-4820-9340-8E4540F1B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989" y="1676400"/>
            <a:ext cx="11546210" cy="4114800"/>
          </a:xfrm>
        </p:spPr>
      </p:pic>
    </p:spTree>
    <p:extLst>
      <p:ext uri="{BB962C8B-B14F-4D97-AF65-F5344CB8AC3E}">
        <p14:creationId xmlns:p14="http://schemas.microsoft.com/office/powerpoint/2010/main" val="232255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5C24-07A9-4444-9A26-E1ABA18C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6B8FBA6-8A71-4512-888C-F2CF210A7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438805"/>
              </p:ext>
            </p:extLst>
          </p:nvPr>
        </p:nvGraphicFramePr>
        <p:xfrm>
          <a:off x="782053" y="2021305"/>
          <a:ext cx="10792333" cy="1239251"/>
        </p:xfrm>
        <a:graphic>
          <a:graphicData uri="http://schemas.openxmlformats.org/drawingml/2006/table">
            <a:tbl>
              <a:tblPr/>
              <a:tblGrid>
                <a:gridCol w="1076098">
                  <a:extLst>
                    <a:ext uri="{9D8B030D-6E8A-4147-A177-3AD203B41FA5}">
                      <a16:colId xmlns:a16="http://schemas.microsoft.com/office/drawing/2014/main" val="414850186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2518692981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2967713947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4119402264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3386980635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1115504110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2451667192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2657471948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3454541367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1212105541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4281932338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1429887221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4092370156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1824666479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3313822481"/>
                    </a:ext>
                  </a:extLst>
                </a:gridCol>
                <a:gridCol w="647749">
                  <a:extLst>
                    <a:ext uri="{9D8B030D-6E8A-4147-A177-3AD203B41FA5}">
                      <a16:colId xmlns:a16="http://schemas.microsoft.com/office/drawing/2014/main" val="2237921640"/>
                    </a:ext>
                  </a:extLst>
                </a:gridCol>
              </a:tblGrid>
              <a:tr h="619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Date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Arrival Rate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Rate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Total Service Time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St.dev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Interarrival Time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Interservice Time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Interservice St.dev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servers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customers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customers served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Steady State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Time Start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Time End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 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52853"/>
                  </a:ext>
                </a:extLst>
              </a:tr>
              <a:tr h="15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10/11/2021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0.778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0:59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0:21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0:17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0:05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0:03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 AM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5:00 PM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930163"/>
                  </a:ext>
                </a:extLst>
              </a:tr>
              <a:tr h="15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2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10/12/2021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0.818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0:51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0:11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0:39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0:03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0:02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 AM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5:00 PM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126199"/>
                  </a:ext>
                </a:extLst>
              </a:tr>
              <a:tr h="15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 3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10/13/2021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0:25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0:32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0:04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0:03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 AM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5:00 PM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881975"/>
                  </a:ext>
                </a:extLst>
              </a:tr>
              <a:tr h="15490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of 3 sample days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1.283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1:00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0:19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0:29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0:04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0:03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39" marR="6639" marT="663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39130"/>
                  </a:ext>
                </a:extLst>
              </a:tr>
            </a:tbl>
          </a:graphicData>
        </a:graphic>
      </p:graphicFrame>
      <p:pic>
        <p:nvPicPr>
          <p:cNvPr id="3073" name="Picture 1">
            <a:extLst>
              <a:ext uri="{FF2B5EF4-FFF2-40B4-BE49-F238E27FC236}">
                <a16:creationId xmlns:a16="http://schemas.microsoft.com/office/drawing/2014/main" id="{C34A002F-9914-4C2A-B8E1-07FB0F38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68" y="3809580"/>
            <a:ext cx="4026603" cy="24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604CCC1B-05C7-4D91-974C-093B61C0A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856" y="3809579"/>
            <a:ext cx="4026603" cy="240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16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0B983EEEDB24DBF326F14F112DD8B" ma:contentTypeVersion="8" ma:contentTypeDescription="Create a new document." ma:contentTypeScope="" ma:versionID="e5b3f7675f9faa46091a98e0b807eeb3">
  <xsd:schema xmlns:xsd="http://www.w3.org/2001/XMLSchema" xmlns:xs="http://www.w3.org/2001/XMLSchema" xmlns:p="http://schemas.microsoft.com/office/2006/metadata/properties" xmlns:ns2="0ecdd8d9-46bb-4f19-b57a-0334bb488d69" xmlns:ns3="653d4ee4-a695-4f96-b316-ed708e95b42e" targetNamespace="http://schemas.microsoft.com/office/2006/metadata/properties" ma:root="true" ma:fieldsID="d8ab241529f682bb4e1742744e055580" ns2:_="" ns3:_="">
    <xsd:import namespace="0ecdd8d9-46bb-4f19-b57a-0334bb488d69"/>
    <xsd:import namespace="653d4ee4-a695-4f96-b316-ed708e95b4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dd8d9-46bb-4f19-b57a-0334bb488d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d4ee4-a695-4f96-b316-ed708e95b42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2766C7-9DFC-4989-AD08-4D64F95D1FF4}">
  <ds:schemaRefs>
    <ds:schemaRef ds:uri="0ecdd8d9-46bb-4f19-b57a-0334bb488d69"/>
    <ds:schemaRef ds:uri="653d4ee4-a695-4f96-b316-ed708e95b42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B8EF2F-F758-4756-854B-36A46746C6F8}"/>
</file>

<file path=customXml/itemProps3.xml><?xml version="1.0" encoding="utf-8"?>
<ds:datastoreItem xmlns:ds="http://schemas.openxmlformats.org/officeDocument/2006/customXml" ds:itemID="{B466A715-4DEA-410F-9557-A007F968F9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Application>Microsoft Office PowerPoint</Application>
  <PresentationFormat>Custom</PresentationFormat>
  <Slides>17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Project planning overview presentation</vt:lpstr>
      <vt:lpstr>Waiting Line Analysis  for Felts Family Car Care</vt:lpstr>
      <vt:lpstr>Business Summary</vt:lpstr>
      <vt:lpstr>Team Resources</vt:lpstr>
      <vt:lpstr>Tangible Resources &amp; Technologies</vt:lpstr>
      <vt:lpstr>Competitive Analysis</vt:lpstr>
      <vt:lpstr>Strengths and Weaknesses</vt:lpstr>
      <vt:lpstr>Administrative Line and Service Line</vt:lpstr>
      <vt:lpstr>Administrative Line and Service Line, cont.</vt:lpstr>
      <vt:lpstr>Data Collection</vt:lpstr>
      <vt:lpstr>Observation Summary</vt:lpstr>
      <vt:lpstr>Simulation for 2 Technician Service Line</vt:lpstr>
      <vt:lpstr>Simulation for 3 Technician Service Line</vt:lpstr>
      <vt:lpstr>Simulation for 4 Technician Service Line</vt:lpstr>
      <vt:lpstr>Simulation </vt:lpstr>
      <vt:lpstr>Summary Statistics</vt:lpstr>
      <vt:lpstr>Recommendations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Line Analysis</dc:title>
  <dc:creator>Jesse Ashlock</dc:creator>
  <cp:revision>1</cp:revision>
  <dcterms:created xsi:type="dcterms:W3CDTF">2021-10-23T20:53:14Z</dcterms:created>
  <dcterms:modified xsi:type="dcterms:W3CDTF">2021-10-26T15:08:57Z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0x010100DB50B983EEEDB24DBF326F14F112DD8B</vt:lpwstr>
  </property>
</Properties>
</file>