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F00"/>
    <a:srgbClr val="FFBA00"/>
    <a:srgbClr val="6A3B81"/>
    <a:srgbClr val="2196D1"/>
    <a:srgbClr val="F5B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7842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p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91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2">
            <a:hlinkClick r:id="rId3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170932"/>
            <a:ext cx="358410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1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titleStyle>
    <p:bodyStyle>
      <a:lvl1pPr marL="99385" marR="0" indent="-99385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495279" marR="0" indent="-114292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904837" marR="0" indent="-142868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295346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1676331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057317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2438300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2819287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3200269" marR="0" indent="-152393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Freeform 5"/>
          <p:cNvSpPr/>
          <p:nvPr/>
        </p:nvSpPr>
        <p:spPr>
          <a:xfrm>
            <a:off x="3300102" y="1226067"/>
            <a:ext cx="857507" cy="115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0"/>
                </a:moveTo>
                <a:lnTo>
                  <a:pt x="21600" y="13831"/>
                </a:lnTo>
                <a:lnTo>
                  <a:pt x="21600" y="21600"/>
                </a:lnTo>
                <a:lnTo>
                  <a:pt x="0" y="12686"/>
                </a:lnTo>
                <a:cubicBezTo>
                  <a:pt x="1304" y="8465"/>
                  <a:pt x="2611" y="4236"/>
                  <a:pt x="3923" y="0"/>
                </a:cubicBezTo>
                <a:close/>
              </a:path>
            </a:pathLst>
          </a:custGeom>
          <a:solidFill>
            <a:srgbClr val="EB2C4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5" name="Rounded Rectangle"/>
          <p:cNvSpPr/>
          <p:nvPr/>
        </p:nvSpPr>
        <p:spPr>
          <a:xfrm>
            <a:off x="1530493" y="1163883"/>
            <a:ext cx="2092722" cy="747180"/>
          </a:xfrm>
          <a:prstGeom prst="roundRect">
            <a:avLst>
              <a:gd name="adj" fmla="val 50000"/>
            </a:avLst>
          </a:prstGeom>
          <a:solidFill>
            <a:srgbClr val="EB2C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6" name="Freeform 8"/>
          <p:cNvSpPr/>
          <p:nvPr/>
        </p:nvSpPr>
        <p:spPr>
          <a:xfrm>
            <a:off x="3306274" y="2291763"/>
            <a:ext cx="851335" cy="787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0"/>
                </a:moveTo>
                <a:lnTo>
                  <a:pt x="21600" y="10162"/>
                </a:lnTo>
                <a:lnTo>
                  <a:pt x="21600" y="21600"/>
                </a:lnTo>
                <a:lnTo>
                  <a:pt x="0" y="19178"/>
                </a:lnTo>
                <a:cubicBezTo>
                  <a:pt x="992" y="12786"/>
                  <a:pt x="1988" y="6393"/>
                  <a:pt x="2988" y="0"/>
                </a:cubicBezTo>
                <a:close/>
              </a:path>
            </a:pathLst>
          </a:custGeom>
          <a:solidFill>
            <a:srgbClr val="FF892F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7" name="Freeform 13"/>
          <p:cNvSpPr/>
          <p:nvPr/>
        </p:nvSpPr>
        <p:spPr>
          <a:xfrm>
            <a:off x="3300102" y="3979312"/>
            <a:ext cx="857507" cy="115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21600"/>
                </a:moveTo>
                <a:cubicBezTo>
                  <a:pt x="9815" y="16984"/>
                  <a:pt x="15708" y="12371"/>
                  <a:pt x="21600" y="7760"/>
                </a:cubicBezTo>
                <a:lnTo>
                  <a:pt x="21600" y="0"/>
                </a:lnTo>
                <a:lnTo>
                  <a:pt x="0" y="8915"/>
                </a:lnTo>
                <a:cubicBezTo>
                  <a:pt x="1304" y="13142"/>
                  <a:pt x="2611" y="17370"/>
                  <a:pt x="3923" y="21600"/>
                </a:cubicBezTo>
                <a:close/>
              </a:path>
            </a:pathLst>
          </a:custGeom>
          <a:solidFill>
            <a:srgbClr val="7EBF0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8" name="Freeform 4"/>
          <p:cNvSpPr/>
          <p:nvPr/>
        </p:nvSpPr>
        <p:spPr>
          <a:xfrm>
            <a:off x="4155459" y="1968971"/>
            <a:ext cx="1418760" cy="417027"/>
          </a:xfrm>
          <a:prstGeom prst="rect">
            <a:avLst/>
          </a:prstGeom>
          <a:solidFill>
            <a:srgbClr val="EB2C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89" name="Freeform 7"/>
          <p:cNvSpPr/>
          <p:nvPr/>
        </p:nvSpPr>
        <p:spPr>
          <a:xfrm>
            <a:off x="4155459" y="2662265"/>
            <a:ext cx="1418760" cy="417025"/>
          </a:xfrm>
          <a:prstGeom prst="rect">
            <a:avLst/>
          </a:prstGeom>
          <a:solidFill>
            <a:srgbClr val="FF892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0" name="Freeform 11"/>
          <p:cNvSpPr/>
          <p:nvPr/>
        </p:nvSpPr>
        <p:spPr>
          <a:xfrm>
            <a:off x="4157607" y="3978602"/>
            <a:ext cx="1418760" cy="417025"/>
          </a:xfrm>
          <a:prstGeom prst="rect">
            <a:avLst/>
          </a:prstGeom>
          <a:solidFill>
            <a:srgbClr val="7EB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1" name="Freeform 16"/>
          <p:cNvSpPr/>
          <p:nvPr/>
        </p:nvSpPr>
        <p:spPr>
          <a:xfrm>
            <a:off x="4155459" y="3285306"/>
            <a:ext cx="1418760" cy="417028"/>
          </a:xfrm>
          <a:prstGeom prst="rect">
            <a:avLst/>
          </a:prstGeom>
          <a:solidFill>
            <a:srgbClr val="F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2" name="Freeform 34"/>
          <p:cNvSpPr/>
          <p:nvPr/>
        </p:nvSpPr>
        <p:spPr>
          <a:xfrm>
            <a:off x="3306274" y="3285306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21600"/>
                </a:moveTo>
                <a:lnTo>
                  <a:pt x="21600" y="11438"/>
                </a:lnTo>
                <a:lnTo>
                  <a:pt x="21600" y="0"/>
                </a:lnTo>
                <a:lnTo>
                  <a:pt x="0" y="2422"/>
                </a:lnTo>
                <a:cubicBezTo>
                  <a:pt x="992" y="8814"/>
                  <a:pt x="1988" y="15207"/>
                  <a:pt x="2988" y="21600"/>
                </a:cubicBezTo>
                <a:close/>
              </a:path>
            </a:pathLst>
          </a:custGeom>
          <a:solidFill>
            <a:srgbClr val="FFBA0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3" name="Freeform 48"/>
          <p:cNvSpPr/>
          <p:nvPr/>
        </p:nvSpPr>
        <p:spPr>
          <a:xfrm>
            <a:off x="2911674" y="1198774"/>
            <a:ext cx="677559" cy="677398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4" name="Rounded Rectangle"/>
          <p:cNvSpPr/>
          <p:nvPr/>
        </p:nvSpPr>
        <p:spPr>
          <a:xfrm>
            <a:off x="1530493" y="2248093"/>
            <a:ext cx="2092722" cy="747178"/>
          </a:xfrm>
          <a:prstGeom prst="roundRect">
            <a:avLst>
              <a:gd name="adj" fmla="val 50000"/>
            </a:avLst>
          </a:prstGeom>
          <a:solidFill>
            <a:srgbClr val="FF892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5" name="Freeform 48"/>
          <p:cNvSpPr/>
          <p:nvPr/>
        </p:nvSpPr>
        <p:spPr>
          <a:xfrm>
            <a:off x="2911674" y="2282985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6" name="Rounded Rectangle"/>
          <p:cNvSpPr/>
          <p:nvPr/>
        </p:nvSpPr>
        <p:spPr>
          <a:xfrm>
            <a:off x="1530493" y="3369326"/>
            <a:ext cx="2092722" cy="747181"/>
          </a:xfrm>
          <a:prstGeom prst="roundRect">
            <a:avLst>
              <a:gd name="adj" fmla="val 50000"/>
            </a:avLst>
          </a:prstGeom>
          <a:solidFill>
            <a:srgbClr val="F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097" name="Freeform 48"/>
          <p:cNvSpPr/>
          <p:nvPr/>
        </p:nvSpPr>
        <p:spPr>
          <a:xfrm>
            <a:off x="2911674" y="3404218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098" name="Rounded Rectangle"/>
          <p:cNvSpPr/>
          <p:nvPr/>
        </p:nvSpPr>
        <p:spPr>
          <a:xfrm>
            <a:off x="1530493" y="4453537"/>
            <a:ext cx="2092722" cy="747180"/>
          </a:xfrm>
          <a:prstGeom prst="roundRect">
            <a:avLst>
              <a:gd name="adj" fmla="val 50000"/>
            </a:avLst>
          </a:prstGeom>
          <a:solidFill>
            <a:srgbClr val="7EB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 dirty="0"/>
          </a:p>
        </p:txBody>
      </p:sp>
      <p:sp>
        <p:nvSpPr>
          <p:cNvPr id="1099" name="Freeform 48"/>
          <p:cNvSpPr/>
          <p:nvPr/>
        </p:nvSpPr>
        <p:spPr>
          <a:xfrm>
            <a:off x="2911674" y="4488429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0" name="Freeform 5"/>
          <p:cNvSpPr/>
          <p:nvPr/>
        </p:nvSpPr>
        <p:spPr>
          <a:xfrm flipH="1">
            <a:off x="8027265" y="1226067"/>
            <a:ext cx="857507" cy="115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0"/>
                </a:moveTo>
                <a:lnTo>
                  <a:pt x="21600" y="13831"/>
                </a:lnTo>
                <a:lnTo>
                  <a:pt x="21600" y="21600"/>
                </a:lnTo>
                <a:lnTo>
                  <a:pt x="0" y="12686"/>
                </a:lnTo>
                <a:cubicBezTo>
                  <a:pt x="1304" y="8465"/>
                  <a:pt x="2611" y="4236"/>
                  <a:pt x="3923" y="0"/>
                </a:cubicBezTo>
                <a:close/>
              </a:path>
            </a:pathLst>
          </a:custGeom>
          <a:solidFill>
            <a:srgbClr val="911F40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1" name="Rounded Rectangle"/>
          <p:cNvSpPr/>
          <p:nvPr/>
        </p:nvSpPr>
        <p:spPr>
          <a:xfrm flipH="1">
            <a:off x="8561658" y="1163880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911F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2" name="Freeform 8"/>
          <p:cNvSpPr/>
          <p:nvPr/>
        </p:nvSpPr>
        <p:spPr>
          <a:xfrm flipH="1">
            <a:off x="8027265" y="2291762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0"/>
                </a:moveTo>
                <a:lnTo>
                  <a:pt x="21600" y="10162"/>
                </a:lnTo>
                <a:lnTo>
                  <a:pt x="21600" y="21600"/>
                </a:lnTo>
                <a:lnTo>
                  <a:pt x="0" y="19178"/>
                </a:lnTo>
                <a:cubicBezTo>
                  <a:pt x="992" y="12786"/>
                  <a:pt x="1988" y="6393"/>
                  <a:pt x="2988" y="0"/>
                </a:cubicBezTo>
                <a:close/>
              </a:path>
            </a:pathLst>
          </a:custGeom>
          <a:solidFill>
            <a:srgbClr val="6A3B81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3" name="Freeform 13"/>
          <p:cNvSpPr/>
          <p:nvPr/>
        </p:nvSpPr>
        <p:spPr>
          <a:xfrm flipH="1">
            <a:off x="8027265" y="3979312"/>
            <a:ext cx="857507" cy="1158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3" y="21600"/>
                </a:moveTo>
                <a:cubicBezTo>
                  <a:pt x="9815" y="16984"/>
                  <a:pt x="15708" y="12371"/>
                  <a:pt x="21600" y="7760"/>
                </a:cubicBezTo>
                <a:lnTo>
                  <a:pt x="21600" y="0"/>
                </a:lnTo>
                <a:lnTo>
                  <a:pt x="0" y="8915"/>
                </a:lnTo>
                <a:cubicBezTo>
                  <a:pt x="1304" y="13142"/>
                  <a:pt x="2611" y="17370"/>
                  <a:pt x="3923" y="21600"/>
                </a:cubicBezTo>
                <a:close/>
              </a:path>
            </a:pathLst>
          </a:custGeom>
          <a:solidFill>
            <a:srgbClr val="009CFF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4" name="Freeform 4"/>
          <p:cNvSpPr/>
          <p:nvPr/>
        </p:nvSpPr>
        <p:spPr>
          <a:xfrm flipH="1">
            <a:off x="6425474" y="1968971"/>
            <a:ext cx="1605559" cy="417027"/>
          </a:xfrm>
          <a:prstGeom prst="rect">
            <a:avLst/>
          </a:prstGeom>
          <a:solidFill>
            <a:srgbClr val="911F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5" name="Freeform 7"/>
          <p:cNvSpPr/>
          <p:nvPr/>
        </p:nvSpPr>
        <p:spPr>
          <a:xfrm flipH="1">
            <a:off x="6425474" y="2662265"/>
            <a:ext cx="1605559" cy="417027"/>
          </a:xfrm>
          <a:prstGeom prst="rect">
            <a:avLst/>
          </a:prstGeom>
          <a:solidFill>
            <a:srgbClr val="6A3B8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6" name="Freeform 11"/>
          <p:cNvSpPr/>
          <p:nvPr/>
        </p:nvSpPr>
        <p:spPr>
          <a:xfrm flipH="1">
            <a:off x="6425474" y="3978604"/>
            <a:ext cx="1605559" cy="417025"/>
          </a:xfrm>
          <a:prstGeom prst="rect">
            <a:avLst/>
          </a:prstGeom>
          <a:solidFill>
            <a:srgbClr val="009C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7" name="Freeform 16"/>
          <p:cNvSpPr/>
          <p:nvPr/>
        </p:nvSpPr>
        <p:spPr>
          <a:xfrm flipH="1">
            <a:off x="6425474" y="3285306"/>
            <a:ext cx="1605559" cy="417028"/>
          </a:xfrm>
          <a:prstGeom prst="rect">
            <a:avLst/>
          </a:prstGeom>
          <a:solidFill>
            <a:srgbClr val="3544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8" name="Freeform 34"/>
          <p:cNvSpPr/>
          <p:nvPr/>
        </p:nvSpPr>
        <p:spPr>
          <a:xfrm flipH="1">
            <a:off x="8027265" y="3285306"/>
            <a:ext cx="851335" cy="787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88" y="21600"/>
                </a:moveTo>
                <a:lnTo>
                  <a:pt x="21600" y="11438"/>
                </a:lnTo>
                <a:lnTo>
                  <a:pt x="21600" y="0"/>
                </a:lnTo>
                <a:lnTo>
                  <a:pt x="0" y="2422"/>
                </a:lnTo>
                <a:cubicBezTo>
                  <a:pt x="992" y="8814"/>
                  <a:pt x="1988" y="15207"/>
                  <a:pt x="2988" y="21600"/>
                </a:cubicBezTo>
                <a:close/>
              </a:path>
            </a:pathLst>
          </a:custGeom>
          <a:solidFill>
            <a:srgbClr val="354451">
              <a:alpha val="83111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09" name="Freeform 48"/>
          <p:cNvSpPr/>
          <p:nvPr/>
        </p:nvSpPr>
        <p:spPr>
          <a:xfrm>
            <a:off x="8595644" y="1198774"/>
            <a:ext cx="677559" cy="677398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0" name="Rounded Rectangle"/>
          <p:cNvSpPr/>
          <p:nvPr/>
        </p:nvSpPr>
        <p:spPr>
          <a:xfrm flipH="1">
            <a:off x="8518274" y="2238404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6A3B8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1" name="Freeform 48"/>
          <p:cNvSpPr/>
          <p:nvPr/>
        </p:nvSpPr>
        <p:spPr>
          <a:xfrm>
            <a:off x="8595644" y="2282982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2" name="Rounded Rectangle"/>
          <p:cNvSpPr/>
          <p:nvPr/>
        </p:nvSpPr>
        <p:spPr>
          <a:xfrm flipH="1">
            <a:off x="8561658" y="3369326"/>
            <a:ext cx="2092719" cy="747181"/>
          </a:xfrm>
          <a:prstGeom prst="roundRect">
            <a:avLst>
              <a:gd name="adj" fmla="val 50000"/>
            </a:avLst>
          </a:prstGeom>
          <a:solidFill>
            <a:srgbClr val="35445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3" name="Freeform 48"/>
          <p:cNvSpPr/>
          <p:nvPr/>
        </p:nvSpPr>
        <p:spPr>
          <a:xfrm>
            <a:off x="8595644" y="3404218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4" name="Rounded Rectangle"/>
          <p:cNvSpPr/>
          <p:nvPr/>
        </p:nvSpPr>
        <p:spPr>
          <a:xfrm flipH="1">
            <a:off x="8561658" y="4453537"/>
            <a:ext cx="2092719" cy="747180"/>
          </a:xfrm>
          <a:prstGeom prst="roundRect">
            <a:avLst>
              <a:gd name="adj" fmla="val 50000"/>
            </a:avLst>
          </a:prstGeom>
          <a:solidFill>
            <a:srgbClr val="009C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115" name="Freeform 48"/>
          <p:cNvSpPr/>
          <p:nvPr/>
        </p:nvSpPr>
        <p:spPr>
          <a:xfrm>
            <a:off x="8595644" y="4488429"/>
            <a:ext cx="677559" cy="677399"/>
          </a:xfrm>
          <a:prstGeom prst="ellipse">
            <a:avLst/>
          </a:prstGeom>
          <a:solidFill>
            <a:srgbClr val="FFFFFF">
              <a:alpha val="30379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6" name="Freeform 56"/>
          <p:cNvSpPr/>
          <p:nvPr/>
        </p:nvSpPr>
        <p:spPr>
          <a:xfrm>
            <a:off x="4752121" y="1843839"/>
            <a:ext cx="2680635" cy="2680015"/>
          </a:xfrm>
          <a:prstGeom prst="ellipse">
            <a:avLst/>
          </a:prstGeom>
          <a:gradFill>
            <a:gsLst>
              <a:gs pos="22846">
                <a:srgbClr val="FFFFFF"/>
              </a:gs>
              <a:gs pos="63322">
                <a:srgbClr val="E6EAEB"/>
              </a:gs>
              <a:gs pos="99960">
                <a:srgbClr val="CDD5D8"/>
              </a:gs>
            </a:gsLst>
            <a:lin ang="2089255"/>
          </a:gradFill>
          <a:ln w="12700">
            <a:miter lim="400000"/>
          </a:ln>
          <a:effectLst>
            <a:outerShdw blurRad="50800" dist="35191" dir="2315233" rotWithShape="0">
              <a:srgbClr val="000000">
                <a:alpha val="38297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17" name="TextBox 52"/>
          <p:cNvSpPr txBox="1"/>
          <p:nvPr/>
        </p:nvSpPr>
        <p:spPr>
          <a:xfrm>
            <a:off x="1701744" y="1441827"/>
            <a:ext cx="11272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-</a:t>
            </a:r>
            <a:r>
              <a:rPr dirty="0"/>
              <a:t>     </a:t>
            </a:r>
          </a:p>
        </p:txBody>
      </p:sp>
      <p:sp>
        <p:nvSpPr>
          <p:cNvPr id="1118" name="TextBox 52"/>
          <p:cNvSpPr txBox="1"/>
          <p:nvPr/>
        </p:nvSpPr>
        <p:spPr>
          <a:xfrm>
            <a:off x="1667886" y="1255307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SCORE</a:t>
            </a:r>
            <a:r>
              <a:rPr dirty="0"/>
              <a:t>     </a:t>
            </a:r>
          </a:p>
        </p:txBody>
      </p:sp>
      <p:sp>
        <p:nvSpPr>
          <p:cNvPr id="1119" name="TextBox 52"/>
          <p:cNvSpPr txBox="1"/>
          <p:nvPr/>
        </p:nvSpPr>
        <p:spPr>
          <a:xfrm>
            <a:off x="1701744" y="2524473"/>
            <a:ext cx="112721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-</a:t>
            </a:r>
            <a:r>
              <a:rPr dirty="0"/>
              <a:t>     </a:t>
            </a:r>
          </a:p>
        </p:txBody>
      </p:sp>
      <p:sp>
        <p:nvSpPr>
          <p:cNvPr id="1120" name="TextBox 52"/>
          <p:cNvSpPr txBox="1"/>
          <p:nvPr/>
        </p:nvSpPr>
        <p:spPr>
          <a:xfrm>
            <a:off x="1664136" y="2353018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BALLS</a:t>
            </a:r>
            <a:r>
              <a:rPr dirty="0"/>
              <a:t>     </a:t>
            </a:r>
          </a:p>
        </p:txBody>
      </p:sp>
      <p:sp>
        <p:nvSpPr>
          <p:cNvPr id="1121" name="TextBox 52"/>
          <p:cNvSpPr txBox="1"/>
          <p:nvPr/>
        </p:nvSpPr>
        <p:spPr>
          <a:xfrm>
            <a:off x="1739355" y="3648840"/>
            <a:ext cx="11272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-</a:t>
            </a:r>
            <a:r>
              <a:rPr dirty="0"/>
              <a:t>     </a:t>
            </a:r>
          </a:p>
        </p:txBody>
      </p:sp>
      <p:sp>
        <p:nvSpPr>
          <p:cNvPr id="1122" name="TextBox 52"/>
          <p:cNvSpPr txBox="1"/>
          <p:nvPr/>
        </p:nvSpPr>
        <p:spPr>
          <a:xfrm>
            <a:off x="1701744" y="3477388"/>
            <a:ext cx="120243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FOUR’S</a:t>
            </a:r>
            <a:r>
              <a:rPr dirty="0"/>
              <a:t>     </a:t>
            </a:r>
          </a:p>
        </p:txBody>
      </p:sp>
      <p:sp>
        <p:nvSpPr>
          <p:cNvPr id="1123" name="TextBox 52"/>
          <p:cNvSpPr txBox="1"/>
          <p:nvPr/>
        </p:nvSpPr>
        <p:spPr>
          <a:xfrm>
            <a:off x="1739355" y="4731484"/>
            <a:ext cx="11272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-</a:t>
            </a:r>
            <a:r>
              <a:rPr dirty="0"/>
              <a:t>     </a:t>
            </a:r>
          </a:p>
        </p:txBody>
      </p:sp>
      <p:sp>
        <p:nvSpPr>
          <p:cNvPr id="1124" name="TextBox 52"/>
          <p:cNvSpPr txBox="1"/>
          <p:nvPr/>
        </p:nvSpPr>
        <p:spPr>
          <a:xfrm>
            <a:off x="1701744" y="4560032"/>
            <a:ext cx="1202433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SIXES’S</a:t>
            </a:r>
            <a:r>
              <a:rPr dirty="0"/>
              <a:t>     </a:t>
            </a:r>
          </a:p>
        </p:txBody>
      </p:sp>
      <p:sp>
        <p:nvSpPr>
          <p:cNvPr id="1125" name="TextBox 52"/>
          <p:cNvSpPr txBox="1"/>
          <p:nvPr/>
        </p:nvSpPr>
        <p:spPr>
          <a:xfrm>
            <a:off x="9345600" y="1426757"/>
            <a:ext cx="112721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4</a:t>
            </a:r>
            <a:r>
              <a:rPr dirty="0"/>
              <a:t>     </a:t>
            </a:r>
          </a:p>
        </p:txBody>
      </p:sp>
      <p:sp>
        <p:nvSpPr>
          <p:cNvPr id="1126" name="TextBox 52"/>
          <p:cNvSpPr txBox="1"/>
          <p:nvPr/>
        </p:nvSpPr>
        <p:spPr>
          <a:xfrm>
            <a:off x="9307993" y="1255307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OVERS</a:t>
            </a:r>
            <a:r>
              <a:rPr dirty="0"/>
              <a:t>     </a:t>
            </a:r>
          </a:p>
        </p:txBody>
      </p:sp>
      <p:sp>
        <p:nvSpPr>
          <p:cNvPr id="1127" name="TextBox 52"/>
          <p:cNvSpPr txBox="1"/>
          <p:nvPr/>
        </p:nvSpPr>
        <p:spPr>
          <a:xfrm>
            <a:off x="9345600" y="2509403"/>
            <a:ext cx="1127215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0</a:t>
            </a:r>
            <a:endParaRPr sz="2400" b="1" dirty="0"/>
          </a:p>
        </p:txBody>
      </p:sp>
      <p:sp>
        <p:nvSpPr>
          <p:cNvPr id="1128" name="TextBox 52"/>
          <p:cNvSpPr txBox="1"/>
          <p:nvPr/>
        </p:nvSpPr>
        <p:spPr>
          <a:xfrm>
            <a:off x="9307993" y="2337949"/>
            <a:ext cx="1202431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MAIDEN</a:t>
            </a:r>
            <a:r>
              <a:rPr dirty="0"/>
              <a:t>     </a:t>
            </a:r>
          </a:p>
        </p:txBody>
      </p:sp>
      <p:sp>
        <p:nvSpPr>
          <p:cNvPr id="1129" name="TextBox 52"/>
          <p:cNvSpPr txBox="1"/>
          <p:nvPr/>
        </p:nvSpPr>
        <p:spPr>
          <a:xfrm>
            <a:off x="9383210" y="3633770"/>
            <a:ext cx="11272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10</a:t>
            </a:r>
            <a:r>
              <a:rPr dirty="0"/>
              <a:t>     </a:t>
            </a:r>
          </a:p>
        </p:txBody>
      </p:sp>
      <p:sp>
        <p:nvSpPr>
          <p:cNvPr id="1130" name="TextBox 52"/>
          <p:cNvSpPr txBox="1"/>
          <p:nvPr/>
        </p:nvSpPr>
        <p:spPr>
          <a:xfrm>
            <a:off x="9345600" y="3462318"/>
            <a:ext cx="120243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RUNS</a:t>
            </a:r>
            <a:r>
              <a:rPr dirty="0"/>
              <a:t>     </a:t>
            </a:r>
          </a:p>
        </p:txBody>
      </p:sp>
      <p:sp>
        <p:nvSpPr>
          <p:cNvPr id="1131" name="TextBox 52"/>
          <p:cNvSpPr txBox="1"/>
          <p:nvPr/>
        </p:nvSpPr>
        <p:spPr>
          <a:xfrm>
            <a:off x="9383210" y="4716414"/>
            <a:ext cx="11272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2400" b="1" dirty="0"/>
              <a:t>4</a:t>
            </a:r>
            <a:r>
              <a:rPr dirty="0"/>
              <a:t>     </a:t>
            </a:r>
          </a:p>
        </p:txBody>
      </p:sp>
      <p:sp>
        <p:nvSpPr>
          <p:cNvPr id="1132" name="TextBox 52"/>
          <p:cNvSpPr txBox="1"/>
          <p:nvPr/>
        </p:nvSpPr>
        <p:spPr>
          <a:xfrm>
            <a:off x="9345600" y="4544962"/>
            <a:ext cx="1202432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1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1200" dirty="0"/>
              <a:t>WICKETS</a:t>
            </a:r>
            <a:r>
              <a:rPr dirty="0"/>
              <a:t>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99EEF-7DEB-7D91-8AA6-74AC2618E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44" y="1241923"/>
            <a:ext cx="569355" cy="569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5F399-AA15-AAA6-0AF9-BD6B44BEB1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5976" y="4603596"/>
            <a:ext cx="482386" cy="482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372AFB-97D5-97B2-B8CC-896806DBD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08" y="2315140"/>
            <a:ext cx="707776" cy="599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A10504-113F-64B9-72BA-3A2C2D4FC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54" y="4479828"/>
            <a:ext cx="720889" cy="720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16229-9E0E-6C18-7608-A2A21E078D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57" y="3410943"/>
            <a:ext cx="700819" cy="700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55C78C-DEB6-6189-AE86-0B02CD89FD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83" y="1236686"/>
            <a:ext cx="573658" cy="5736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EE51C1-09D4-A19E-E544-90E1822C59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1" y="2377363"/>
            <a:ext cx="474124" cy="4741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097F8E-BD2A-0B7E-245D-21C122DF5A3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220" y="3434245"/>
            <a:ext cx="863000" cy="5857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0793767-F3C7-6B01-0477-FFD74B12FC8E}"/>
              </a:ext>
            </a:extLst>
          </p:cNvPr>
          <p:cNvSpPr txBox="1"/>
          <p:nvPr/>
        </p:nvSpPr>
        <p:spPr>
          <a:xfrm>
            <a:off x="4701238" y="4805097"/>
            <a:ext cx="297504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FFBA00"/>
                </a:solidFill>
                <a:effectLst/>
                <a:uFillTx/>
                <a:latin typeface="Avenir Next Regular"/>
                <a:sym typeface="Helvetica"/>
              </a:rPr>
              <a:t>SIKANDER BASHA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E575F5-96DB-5521-7151-A18AA1DC051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14" y="-783347"/>
            <a:ext cx="4320098" cy="31607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F7834C-C1F8-3425-2F2E-9AECA78C0026}"/>
              </a:ext>
            </a:extLst>
          </p:cNvPr>
          <p:cNvSpPr txBox="1"/>
          <p:nvPr/>
        </p:nvSpPr>
        <p:spPr>
          <a:xfrm>
            <a:off x="5316577" y="1267964"/>
            <a:ext cx="1350495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n w="19050">
                  <a:solidFill>
                    <a:srgbClr val="2196D1"/>
                  </a:solidFill>
                </a:ln>
                <a:solidFill>
                  <a:srgbClr val="F5B21D"/>
                </a:solidFill>
                <a:latin typeface="Cooper Black" panose="0208090404030B020404" pitchFamily="18" charset="0"/>
                <a:sym typeface="Helvetica"/>
              </a:rPr>
              <a:t>CUP</a:t>
            </a:r>
            <a:endParaRPr kumimoji="0" lang="en-US" sz="4000" b="0" i="0" u="none" strike="noStrike" cap="none" spc="0" normalizeH="0" baseline="0" dirty="0">
              <a:ln w="19050">
                <a:solidFill>
                  <a:srgbClr val="2196D1"/>
                </a:solidFill>
              </a:ln>
              <a:solidFill>
                <a:srgbClr val="F5B21D"/>
              </a:solidFill>
              <a:effectLst/>
              <a:uFillTx/>
              <a:latin typeface="Cooper Black" panose="0208090404030B020404" pitchFamily="18" charset="0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4FC26-0F89-6D8B-E460-BEA0EC93E751}"/>
              </a:ext>
            </a:extLst>
          </p:cNvPr>
          <p:cNvSpPr txBox="1"/>
          <p:nvPr/>
        </p:nvSpPr>
        <p:spPr>
          <a:xfrm>
            <a:off x="4597631" y="4543050"/>
            <a:ext cx="313237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6A3B81"/>
                </a:solidFill>
                <a:latin typeface="Avenir Next Regular"/>
                <a:sym typeface="Helvetica"/>
              </a:rPr>
              <a:t>Rocket Singh of the Match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6A3B81"/>
              </a:solidFill>
              <a:effectLst/>
              <a:uFillTx/>
              <a:latin typeface="Avenir Next Regular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CE1536-6A10-9CC1-7332-209CA01988F2}"/>
              </a:ext>
            </a:extLst>
          </p:cNvPr>
          <p:cNvSpPr txBox="1"/>
          <p:nvPr/>
        </p:nvSpPr>
        <p:spPr>
          <a:xfrm>
            <a:off x="4615863" y="5176311"/>
            <a:ext cx="308644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Adra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 </a:t>
            </a:r>
            <a:r>
              <a:rPr kumimoji="0" lang="en-US" sz="2000" b="1" i="0" u="none" strike="noStrike" cap="none" spc="0" normalizeH="0" baseline="0" dirty="0" err="1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Sakka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 vs Demolishers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7EBF00"/>
                </a:solidFill>
                <a:effectLst/>
                <a:uFillTx/>
                <a:latin typeface="Avenir Next Regular"/>
                <a:sym typeface="Helvetica"/>
              </a:rPr>
              <a:t>07-Jul-2023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BFEA00-4ECB-43BD-A939-CE7B6C6E6E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873" y="1957972"/>
            <a:ext cx="2428016" cy="245849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2744465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6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6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6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6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6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6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6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8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6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6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6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6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6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6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6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6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6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6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6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80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6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4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6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6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6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2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6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800"/>
                            </p:stCondLst>
                            <p:childTnLst>
                              <p:par>
                                <p:cTn id="9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6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4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6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6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6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6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2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6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800"/>
                            </p:stCondLst>
                            <p:childTnLst>
                              <p:par>
                                <p:cTn id="1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6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6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6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6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6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92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6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800"/>
                            </p:stCondLst>
                            <p:childTnLst>
                              <p:par>
                                <p:cTn id="1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6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4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6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6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16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6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2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6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800"/>
                            </p:stCondLst>
                            <p:childTnLst>
                              <p:par>
                                <p:cTn id="1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6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34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6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6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 advAuto="0"/>
      <p:bldP spid="1085" grpId="0" animBg="1" advAuto="0"/>
      <p:bldP spid="1086" grpId="0" animBg="1" advAuto="0"/>
      <p:bldP spid="1087" grpId="0" animBg="1" advAuto="0"/>
      <p:bldP spid="1092" grpId="0" animBg="1" advAuto="0"/>
      <p:bldP spid="1093" grpId="0" animBg="1" advAuto="0"/>
      <p:bldP spid="1094" grpId="0" animBg="1" advAuto="0"/>
      <p:bldP spid="1095" grpId="0" animBg="1" advAuto="0"/>
      <p:bldP spid="1096" grpId="0" animBg="1" advAuto="0"/>
      <p:bldP spid="1097" grpId="0" animBg="1" advAuto="0"/>
      <p:bldP spid="1098" grpId="0" animBg="1" advAuto="0"/>
      <p:bldP spid="1099" grpId="0" animBg="1" advAuto="0"/>
      <p:bldP spid="1100" grpId="0" animBg="1" advAuto="0"/>
      <p:bldP spid="1101" grpId="0" animBg="1" advAuto="0"/>
      <p:bldP spid="1102" grpId="0" animBg="1" advAuto="0"/>
      <p:bldP spid="1103" grpId="0" animBg="1" advAuto="0"/>
      <p:bldP spid="1108" grpId="0" animBg="1" advAuto="0"/>
      <p:bldP spid="1109" grpId="0" animBg="1" advAuto="0"/>
      <p:bldP spid="1110" grpId="0" animBg="1" advAuto="0"/>
      <p:bldP spid="1111" grpId="0" animBg="1" advAuto="0"/>
      <p:bldP spid="1112" grpId="0" animBg="1" advAuto="0"/>
      <p:bldP spid="1113" grpId="0" animBg="1" advAuto="0"/>
      <p:bldP spid="1114" grpId="0" animBg="1" advAuto="0"/>
      <p:bldP spid="1115" grpId="0" animBg="1" advAuto="0"/>
      <p:bldP spid="1116" grpId="0" animBg="1" advAuto="0"/>
      <p:bldP spid="1117" grpId="0" animBg="1" advAuto="0"/>
      <p:bldP spid="1118" grpId="0" animBg="1" advAuto="0"/>
      <p:bldP spid="1119" grpId="0" animBg="1" advAuto="0"/>
      <p:bldP spid="1120" grpId="0" animBg="1" advAuto="0"/>
      <p:bldP spid="1121" grpId="0" animBg="1" advAuto="0"/>
      <p:bldP spid="1122" grpId="0" animBg="1" advAuto="0"/>
      <p:bldP spid="1123" grpId="0" animBg="1" advAuto="0"/>
      <p:bldP spid="1124" grpId="0" animBg="1" advAuto="0"/>
      <p:bldP spid="1125" grpId="0" animBg="1" advAuto="0"/>
      <p:bldP spid="1126" grpId="0" animBg="1" advAuto="0"/>
      <p:bldP spid="1127" grpId="0" animBg="1" advAuto="0"/>
      <p:bldP spid="1128" grpId="0" animBg="1" advAuto="0"/>
      <p:bldP spid="1129" grpId="0" animBg="1" advAuto="0"/>
      <p:bldP spid="1130" grpId="0" animBg="1" advAuto="0"/>
      <p:bldP spid="1131" grpId="0" animBg="1" advAuto="0"/>
      <p:bldP spid="1132" grpId="0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chemeClr val="accent4">
              <a:lumOff val="25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Regular</vt:lpstr>
      <vt:lpstr>Century Gothic</vt:lpstr>
      <vt:lpstr>Cooper Black</vt:lpstr>
      <vt:lpstr>Helvetica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</dc:title>
  <dc:creator>Sachien Mittal</dc:creator>
  <dc:description/>
  <cp:lastModifiedBy>Sachien Mittal</cp:lastModifiedBy>
  <cp:revision>10</cp:revision>
  <dcterms:modified xsi:type="dcterms:W3CDTF">2023-07-08T11:32:39Z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P2</vt:lpwstr>
  </property>
  <property fmtid="{D5CDD505-2E9C-101B-9397-08002B2CF9AE}" pid="3" name="SlideDescription">
    <vt:lpwstr/>
  </property>
</Properties>
</file>