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BF00"/>
    <a:srgbClr val="FFBA00"/>
    <a:srgbClr val="6A3B81"/>
    <a:srgbClr val="2196D1"/>
    <a:srgbClr val="F5B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104" d="100"/>
          <a:sy n="104" d="100"/>
        </p:scale>
        <p:origin x="24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nyPPT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178422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ppt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FCFF"/>
            </a:gs>
            <a:gs pos="79591">
              <a:srgbClr val="EFF0F4"/>
            </a:gs>
            <a:gs pos="92730">
              <a:srgbClr val="E0E3E8"/>
            </a:gs>
          </a:gsLst>
          <a:lin ang="3702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40402"/>
            <a:ext cx="12192000" cy="326391"/>
          </a:xfrm>
          <a:prstGeom prst="rect">
            <a:avLst/>
          </a:prstGeom>
          <a:solidFill>
            <a:srgbClr val="1112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Rectangle 2">
            <a:hlinkClick r:id="rId3"/>
          </p:cNvPr>
          <p:cNvSpPr txBox="1"/>
          <p:nvPr/>
        </p:nvSpPr>
        <p:spPr>
          <a:xfrm>
            <a:off x="4432851" y="6487074"/>
            <a:ext cx="3326298" cy="39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595265">
              <a:defRPr sz="1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designed by</a:t>
            </a:r>
            <a:r>
              <a:rPr sz="2000"/>
              <a:t> </a:t>
            </a:r>
            <a:r>
              <a:rPr sz="2000" b="1"/>
              <a:t>TinyPPT.com</a:t>
            </a:r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1826683" y="769937"/>
            <a:ext cx="97536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97140" y="6170932"/>
            <a:ext cx="358410" cy="3708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918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titleStyle>
    <p:bodyStyle>
      <a:lvl1pPr marL="99385" marR="0" indent="-99385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495279" marR="0" indent="-114292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904837" marR="0" indent="-142868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1295346" marR="0" indent="-152393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1676331" marR="0" indent="-152393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2057317" marR="0" indent="-152393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2438300" marR="0" indent="-152393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2819287" marR="0" indent="-152393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3200269" marR="0" indent="-152393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Freeform 5"/>
          <p:cNvSpPr/>
          <p:nvPr/>
        </p:nvSpPr>
        <p:spPr>
          <a:xfrm>
            <a:off x="3300102" y="1226067"/>
            <a:ext cx="857507" cy="11594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923" y="0"/>
                </a:moveTo>
                <a:lnTo>
                  <a:pt x="21600" y="13831"/>
                </a:lnTo>
                <a:lnTo>
                  <a:pt x="21600" y="21600"/>
                </a:lnTo>
                <a:lnTo>
                  <a:pt x="0" y="12686"/>
                </a:lnTo>
                <a:cubicBezTo>
                  <a:pt x="1304" y="8465"/>
                  <a:pt x="2611" y="4236"/>
                  <a:pt x="3923" y="0"/>
                </a:cubicBezTo>
                <a:close/>
              </a:path>
            </a:pathLst>
          </a:custGeom>
          <a:solidFill>
            <a:srgbClr val="EB2C40">
              <a:alpha val="83111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  <a:endParaRPr/>
          </a:p>
        </p:txBody>
      </p:sp>
      <p:sp>
        <p:nvSpPr>
          <p:cNvPr id="1085" name="Rounded Rectangle"/>
          <p:cNvSpPr/>
          <p:nvPr/>
        </p:nvSpPr>
        <p:spPr>
          <a:xfrm>
            <a:off x="1530493" y="1163883"/>
            <a:ext cx="2092722" cy="747180"/>
          </a:xfrm>
          <a:prstGeom prst="roundRect">
            <a:avLst>
              <a:gd name="adj" fmla="val 50000"/>
            </a:avLst>
          </a:prstGeom>
          <a:solidFill>
            <a:srgbClr val="EB2C4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  <a:endParaRPr/>
          </a:p>
        </p:txBody>
      </p:sp>
      <p:sp>
        <p:nvSpPr>
          <p:cNvPr id="1086" name="Freeform 8"/>
          <p:cNvSpPr/>
          <p:nvPr/>
        </p:nvSpPr>
        <p:spPr>
          <a:xfrm>
            <a:off x="3306274" y="2291763"/>
            <a:ext cx="851335" cy="7875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88" y="0"/>
                </a:moveTo>
                <a:lnTo>
                  <a:pt x="21600" y="10162"/>
                </a:lnTo>
                <a:lnTo>
                  <a:pt x="21600" y="21600"/>
                </a:lnTo>
                <a:lnTo>
                  <a:pt x="0" y="19178"/>
                </a:lnTo>
                <a:cubicBezTo>
                  <a:pt x="992" y="12786"/>
                  <a:pt x="1988" y="6393"/>
                  <a:pt x="2988" y="0"/>
                </a:cubicBezTo>
                <a:close/>
              </a:path>
            </a:pathLst>
          </a:custGeom>
          <a:solidFill>
            <a:srgbClr val="FF892F">
              <a:alpha val="83111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  <a:endParaRPr/>
          </a:p>
        </p:txBody>
      </p:sp>
      <p:sp>
        <p:nvSpPr>
          <p:cNvPr id="1087" name="Freeform 13"/>
          <p:cNvSpPr/>
          <p:nvPr/>
        </p:nvSpPr>
        <p:spPr>
          <a:xfrm>
            <a:off x="3300102" y="3979312"/>
            <a:ext cx="857507" cy="1158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923" y="21600"/>
                </a:moveTo>
                <a:cubicBezTo>
                  <a:pt x="9815" y="16984"/>
                  <a:pt x="15708" y="12371"/>
                  <a:pt x="21600" y="7760"/>
                </a:cubicBezTo>
                <a:lnTo>
                  <a:pt x="21600" y="0"/>
                </a:lnTo>
                <a:lnTo>
                  <a:pt x="0" y="8915"/>
                </a:lnTo>
                <a:cubicBezTo>
                  <a:pt x="1304" y="13142"/>
                  <a:pt x="2611" y="17370"/>
                  <a:pt x="3923" y="21600"/>
                </a:cubicBezTo>
                <a:close/>
              </a:path>
            </a:pathLst>
          </a:custGeom>
          <a:solidFill>
            <a:srgbClr val="7EBF00">
              <a:alpha val="83111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  <a:endParaRPr/>
          </a:p>
        </p:txBody>
      </p:sp>
      <p:sp>
        <p:nvSpPr>
          <p:cNvPr id="1088" name="Freeform 4"/>
          <p:cNvSpPr/>
          <p:nvPr/>
        </p:nvSpPr>
        <p:spPr>
          <a:xfrm>
            <a:off x="4155459" y="1968971"/>
            <a:ext cx="1418760" cy="417027"/>
          </a:xfrm>
          <a:prstGeom prst="rect">
            <a:avLst/>
          </a:prstGeom>
          <a:solidFill>
            <a:srgbClr val="EB2C4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  <a:endParaRPr/>
          </a:p>
        </p:txBody>
      </p:sp>
      <p:sp>
        <p:nvSpPr>
          <p:cNvPr id="1089" name="Freeform 7"/>
          <p:cNvSpPr/>
          <p:nvPr/>
        </p:nvSpPr>
        <p:spPr>
          <a:xfrm>
            <a:off x="4155459" y="2662265"/>
            <a:ext cx="1418760" cy="417025"/>
          </a:xfrm>
          <a:prstGeom prst="rect">
            <a:avLst/>
          </a:prstGeom>
          <a:solidFill>
            <a:srgbClr val="FF892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  <a:endParaRPr/>
          </a:p>
        </p:txBody>
      </p:sp>
      <p:sp>
        <p:nvSpPr>
          <p:cNvPr id="1090" name="Freeform 11"/>
          <p:cNvSpPr/>
          <p:nvPr/>
        </p:nvSpPr>
        <p:spPr>
          <a:xfrm>
            <a:off x="4157607" y="3978602"/>
            <a:ext cx="1418760" cy="417025"/>
          </a:xfrm>
          <a:prstGeom prst="rect">
            <a:avLst/>
          </a:prstGeom>
          <a:solidFill>
            <a:srgbClr val="7EBF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  <a:endParaRPr/>
          </a:p>
        </p:txBody>
      </p:sp>
      <p:sp>
        <p:nvSpPr>
          <p:cNvPr id="1091" name="Freeform 16"/>
          <p:cNvSpPr/>
          <p:nvPr/>
        </p:nvSpPr>
        <p:spPr>
          <a:xfrm>
            <a:off x="4155459" y="3285306"/>
            <a:ext cx="1418760" cy="417028"/>
          </a:xfrm>
          <a:prstGeom prst="rect">
            <a:avLst/>
          </a:prstGeom>
          <a:solidFill>
            <a:srgbClr val="FFBA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  <a:endParaRPr/>
          </a:p>
        </p:txBody>
      </p:sp>
      <p:sp>
        <p:nvSpPr>
          <p:cNvPr id="1092" name="Freeform 34"/>
          <p:cNvSpPr/>
          <p:nvPr/>
        </p:nvSpPr>
        <p:spPr>
          <a:xfrm>
            <a:off x="3306274" y="3285306"/>
            <a:ext cx="851335" cy="787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88" y="21600"/>
                </a:moveTo>
                <a:lnTo>
                  <a:pt x="21600" y="11438"/>
                </a:lnTo>
                <a:lnTo>
                  <a:pt x="21600" y="0"/>
                </a:lnTo>
                <a:lnTo>
                  <a:pt x="0" y="2422"/>
                </a:lnTo>
                <a:cubicBezTo>
                  <a:pt x="992" y="8814"/>
                  <a:pt x="1988" y="15207"/>
                  <a:pt x="2988" y="21600"/>
                </a:cubicBezTo>
                <a:close/>
              </a:path>
            </a:pathLst>
          </a:custGeom>
          <a:solidFill>
            <a:srgbClr val="FFBA00">
              <a:alpha val="83111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  <a:endParaRPr/>
          </a:p>
        </p:txBody>
      </p:sp>
      <p:sp>
        <p:nvSpPr>
          <p:cNvPr id="1093" name="Freeform 48"/>
          <p:cNvSpPr/>
          <p:nvPr/>
        </p:nvSpPr>
        <p:spPr>
          <a:xfrm>
            <a:off x="2911674" y="1198774"/>
            <a:ext cx="677559" cy="677398"/>
          </a:xfrm>
          <a:prstGeom prst="ellipse">
            <a:avLst/>
          </a:prstGeom>
          <a:solidFill>
            <a:srgbClr val="FFFFFF">
              <a:alpha val="30379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94" name="Rounded Rectangle"/>
          <p:cNvSpPr/>
          <p:nvPr/>
        </p:nvSpPr>
        <p:spPr>
          <a:xfrm>
            <a:off x="1530493" y="2248093"/>
            <a:ext cx="2092722" cy="747178"/>
          </a:xfrm>
          <a:prstGeom prst="roundRect">
            <a:avLst>
              <a:gd name="adj" fmla="val 50000"/>
            </a:avLst>
          </a:prstGeom>
          <a:solidFill>
            <a:srgbClr val="FF892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  <a:endParaRPr/>
          </a:p>
        </p:txBody>
      </p:sp>
      <p:sp>
        <p:nvSpPr>
          <p:cNvPr id="1095" name="Freeform 48"/>
          <p:cNvSpPr/>
          <p:nvPr/>
        </p:nvSpPr>
        <p:spPr>
          <a:xfrm>
            <a:off x="2911674" y="2282985"/>
            <a:ext cx="677559" cy="677399"/>
          </a:xfrm>
          <a:prstGeom prst="ellipse">
            <a:avLst/>
          </a:prstGeom>
          <a:solidFill>
            <a:srgbClr val="FFFFFF">
              <a:alpha val="30379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96" name="Rounded Rectangle"/>
          <p:cNvSpPr/>
          <p:nvPr/>
        </p:nvSpPr>
        <p:spPr>
          <a:xfrm>
            <a:off x="1530493" y="3369326"/>
            <a:ext cx="2092722" cy="747181"/>
          </a:xfrm>
          <a:prstGeom prst="roundRect">
            <a:avLst>
              <a:gd name="adj" fmla="val 50000"/>
            </a:avLst>
          </a:prstGeom>
          <a:solidFill>
            <a:srgbClr val="FFBA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  <a:endParaRPr/>
          </a:p>
        </p:txBody>
      </p:sp>
      <p:sp>
        <p:nvSpPr>
          <p:cNvPr id="1097" name="Freeform 48"/>
          <p:cNvSpPr/>
          <p:nvPr/>
        </p:nvSpPr>
        <p:spPr>
          <a:xfrm>
            <a:off x="2911674" y="3404218"/>
            <a:ext cx="677559" cy="677399"/>
          </a:xfrm>
          <a:prstGeom prst="ellipse">
            <a:avLst/>
          </a:prstGeom>
          <a:solidFill>
            <a:srgbClr val="FFFFFF">
              <a:alpha val="30379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098" name="Rounded Rectangle"/>
          <p:cNvSpPr/>
          <p:nvPr/>
        </p:nvSpPr>
        <p:spPr>
          <a:xfrm>
            <a:off x="1530493" y="4453537"/>
            <a:ext cx="2092722" cy="747180"/>
          </a:xfrm>
          <a:prstGeom prst="roundRect">
            <a:avLst>
              <a:gd name="adj" fmla="val 50000"/>
            </a:avLst>
          </a:prstGeom>
          <a:solidFill>
            <a:srgbClr val="7EBF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  <a:endParaRPr/>
          </a:p>
        </p:txBody>
      </p:sp>
      <p:sp>
        <p:nvSpPr>
          <p:cNvPr id="1099" name="Freeform 48"/>
          <p:cNvSpPr/>
          <p:nvPr/>
        </p:nvSpPr>
        <p:spPr>
          <a:xfrm>
            <a:off x="2911674" y="4488429"/>
            <a:ext cx="677559" cy="677399"/>
          </a:xfrm>
          <a:prstGeom prst="ellipse">
            <a:avLst/>
          </a:prstGeom>
          <a:solidFill>
            <a:srgbClr val="FFFFFF">
              <a:alpha val="30379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00" name="Freeform 5"/>
          <p:cNvSpPr/>
          <p:nvPr/>
        </p:nvSpPr>
        <p:spPr>
          <a:xfrm flipH="1">
            <a:off x="8027265" y="1226067"/>
            <a:ext cx="857507" cy="11594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923" y="0"/>
                </a:moveTo>
                <a:lnTo>
                  <a:pt x="21600" y="13831"/>
                </a:lnTo>
                <a:lnTo>
                  <a:pt x="21600" y="21600"/>
                </a:lnTo>
                <a:lnTo>
                  <a:pt x="0" y="12686"/>
                </a:lnTo>
                <a:cubicBezTo>
                  <a:pt x="1304" y="8465"/>
                  <a:pt x="2611" y="4236"/>
                  <a:pt x="3923" y="0"/>
                </a:cubicBezTo>
                <a:close/>
              </a:path>
            </a:pathLst>
          </a:custGeom>
          <a:solidFill>
            <a:srgbClr val="911F40">
              <a:alpha val="83111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  <a:endParaRPr/>
          </a:p>
        </p:txBody>
      </p:sp>
      <p:sp>
        <p:nvSpPr>
          <p:cNvPr id="1101" name="Rounded Rectangle"/>
          <p:cNvSpPr/>
          <p:nvPr/>
        </p:nvSpPr>
        <p:spPr>
          <a:xfrm flipH="1">
            <a:off x="8561658" y="1163880"/>
            <a:ext cx="2092719" cy="747180"/>
          </a:xfrm>
          <a:prstGeom prst="roundRect">
            <a:avLst>
              <a:gd name="adj" fmla="val 50000"/>
            </a:avLst>
          </a:prstGeom>
          <a:solidFill>
            <a:srgbClr val="911F4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  <a:endParaRPr/>
          </a:p>
        </p:txBody>
      </p:sp>
      <p:sp>
        <p:nvSpPr>
          <p:cNvPr id="1102" name="Freeform 8"/>
          <p:cNvSpPr/>
          <p:nvPr/>
        </p:nvSpPr>
        <p:spPr>
          <a:xfrm flipH="1">
            <a:off x="8027265" y="2291762"/>
            <a:ext cx="851335" cy="787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88" y="0"/>
                </a:moveTo>
                <a:lnTo>
                  <a:pt x="21600" y="10162"/>
                </a:lnTo>
                <a:lnTo>
                  <a:pt x="21600" y="21600"/>
                </a:lnTo>
                <a:lnTo>
                  <a:pt x="0" y="19178"/>
                </a:lnTo>
                <a:cubicBezTo>
                  <a:pt x="992" y="12786"/>
                  <a:pt x="1988" y="6393"/>
                  <a:pt x="2988" y="0"/>
                </a:cubicBezTo>
                <a:close/>
              </a:path>
            </a:pathLst>
          </a:custGeom>
          <a:solidFill>
            <a:srgbClr val="6A3B81">
              <a:alpha val="83111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  <a:endParaRPr/>
          </a:p>
        </p:txBody>
      </p:sp>
      <p:sp>
        <p:nvSpPr>
          <p:cNvPr id="1103" name="Freeform 13"/>
          <p:cNvSpPr/>
          <p:nvPr/>
        </p:nvSpPr>
        <p:spPr>
          <a:xfrm flipH="1">
            <a:off x="8027265" y="3979312"/>
            <a:ext cx="857507" cy="1158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923" y="21600"/>
                </a:moveTo>
                <a:cubicBezTo>
                  <a:pt x="9815" y="16984"/>
                  <a:pt x="15708" y="12371"/>
                  <a:pt x="21600" y="7760"/>
                </a:cubicBezTo>
                <a:lnTo>
                  <a:pt x="21600" y="0"/>
                </a:lnTo>
                <a:lnTo>
                  <a:pt x="0" y="8915"/>
                </a:lnTo>
                <a:cubicBezTo>
                  <a:pt x="1304" y="13142"/>
                  <a:pt x="2611" y="17370"/>
                  <a:pt x="3923" y="21600"/>
                </a:cubicBezTo>
                <a:close/>
              </a:path>
            </a:pathLst>
          </a:custGeom>
          <a:solidFill>
            <a:srgbClr val="009CFF">
              <a:alpha val="83111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  <a:endParaRPr/>
          </a:p>
        </p:txBody>
      </p:sp>
      <p:sp>
        <p:nvSpPr>
          <p:cNvPr id="1104" name="Freeform 4"/>
          <p:cNvSpPr/>
          <p:nvPr/>
        </p:nvSpPr>
        <p:spPr>
          <a:xfrm flipH="1">
            <a:off x="6425474" y="1968971"/>
            <a:ext cx="1605559" cy="417027"/>
          </a:xfrm>
          <a:prstGeom prst="rect">
            <a:avLst/>
          </a:prstGeom>
          <a:solidFill>
            <a:srgbClr val="911F4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  <a:endParaRPr/>
          </a:p>
        </p:txBody>
      </p:sp>
      <p:sp>
        <p:nvSpPr>
          <p:cNvPr id="1105" name="Freeform 7"/>
          <p:cNvSpPr/>
          <p:nvPr/>
        </p:nvSpPr>
        <p:spPr>
          <a:xfrm flipH="1">
            <a:off x="6425474" y="2662265"/>
            <a:ext cx="1605559" cy="417027"/>
          </a:xfrm>
          <a:prstGeom prst="rect">
            <a:avLst/>
          </a:prstGeom>
          <a:solidFill>
            <a:srgbClr val="6A3B8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  <a:endParaRPr/>
          </a:p>
        </p:txBody>
      </p:sp>
      <p:sp>
        <p:nvSpPr>
          <p:cNvPr id="1106" name="Freeform 11"/>
          <p:cNvSpPr/>
          <p:nvPr/>
        </p:nvSpPr>
        <p:spPr>
          <a:xfrm flipH="1">
            <a:off x="6425474" y="3978604"/>
            <a:ext cx="1605559" cy="417025"/>
          </a:xfrm>
          <a:prstGeom prst="rect">
            <a:avLst/>
          </a:prstGeom>
          <a:solidFill>
            <a:srgbClr val="009C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  <a:endParaRPr/>
          </a:p>
        </p:txBody>
      </p:sp>
      <p:sp>
        <p:nvSpPr>
          <p:cNvPr id="1107" name="Freeform 16"/>
          <p:cNvSpPr/>
          <p:nvPr/>
        </p:nvSpPr>
        <p:spPr>
          <a:xfrm flipH="1">
            <a:off x="6425474" y="3285306"/>
            <a:ext cx="1605559" cy="417028"/>
          </a:xfrm>
          <a:prstGeom prst="rect">
            <a:avLst/>
          </a:prstGeom>
          <a:solidFill>
            <a:srgbClr val="35445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  <a:endParaRPr/>
          </a:p>
        </p:txBody>
      </p:sp>
      <p:sp>
        <p:nvSpPr>
          <p:cNvPr id="1108" name="Freeform 34"/>
          <p:cNvSpPr/>
          <p:nvPr/>
        </p:nvSpPr>
        <p:spPr>
          <a:xfrm flipH="1">
            <a:off x="8027265" y="3285306"/>
            <a:ext cx="851335" cy="787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88" y="21600"/>
                </a:moveTo>
                <a:lnTo>
                  <a:pt x="21600" y="11438"/>
                </a:lnTo>
                <a:lnTo>
                  <a:pt x="21600" y="0"/>
                </a:lnTo>
                <a:lnTo>
                  <a:pt x="0" y="2422"/>
                </a:lnTo>
                <a:cubicBezTo>
                  <a:pt x="992" y="8814"/>
                  <a:pt x="1988" y="15207"/>
                  <a:pt x="2988" y="21600"/>
                </a:cubicBezTo>
                <a:close/>
              </a:path>
            </a:pathLst>
          </a:custGeom>
          <a:solidFill>
            <a:srgbClr val="354451">
              <a:alpha val="83111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  <a:endParaRPr/>
          </a:p>
        </p:txBody>
      </p:sp>
      <p:sp>
        <p:nvSpPr>
          <p:cNvPr id="1109" name="Freeform 48"/>
          <p:cNvSpPr/>
          <p:nvPr/>
        </p:nvSpPr>
        <p:spPr>
          <a:xfrm>
            <a:off x="8595644" y="1198774"/>
            <a:ext cx="677559" cy="677398"/>
          </a:xfrm>
          <a:prstGeom prst="ellipse">
            <a:avLst/>
          </a:prstGeom>
          <a:solidFill>
            <a:srgbClr val="FFFFFF">
              <a:alpha val="30379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110" name="Rounded Rectangle"/>
          <p:cNvSpPr/>
          <p:nvPr/>
        </p:nvSpPr>
        <p:spPr>
          <a:xfrm flipH="1">
            <a:off x="8561658" y="2248092"/>
            <a:ext cx="2092719" cy="747180"/>
          </a:xfrm>
          <a:prstGeom prst="roundRect">
            <a:avLst>
              <a:gd name="adj" fmla="val 50000"/>
            </a:avLst>
          </a:prstGeom>
          <a:solidFill>
            <a:srgbClr val="6A3B8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  <a:endParaRPr/>
          </a:p>
        </p:txBody>
      </p:sp>
      <p:sp>
        <p:nvSpPr>
          <p:cNvPr id="1111" name="Freeform 48"/>
          <p:cNvSpPr/>
          <p:nvPr/>
        </p:nvSpPr>
        <p:spPr>
          <a:xfrm>
            <a:off x="8595644" y="2282982"/>
            <a:ext cx="677559" cy="677399"/>
          </a:xfrm>
          <a:prstGeom prst="ellipse">
            <a:avLst/>
          </a:prstGeom>
          <a:solidFill>
            <a:srgbClr val="FFFFFF">
              <a:alpha val="30379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112" name="Rounded Rectangle"/>
          <p:cNvSpPr/>
          <p:nvPr/>
        </p:nvSpPr>
        <p:spPr>
          <a:xfrm flipH="1">
            <a:off x="8561658" y="3369326"/>
            <a:ext cx="2092719" cy="747181"/>
          </a:xfrm>
          <a:prstGeom prst="roundRect">
            <a:avLst>
              <a:gd name="adj" fmla="val 50000"/>
            </a:avLst>
          </a:prstGeom>
          <a:solidFill>
            <a:srgbClr val="35445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  <a:endParaRPr/>
          </a:p>
        </p:txBody>
      </p:sp>
      <p:sp>
        <p:nvSpPr>
          <p:cNvPr id="1113" name="Freeform 48"/>
          <p:cNvSpPr/>
          <p:nvPr/>
        </p:nvSpPr>
        <p:spPr>
          <a:xfrm>
            <a:off x="8595644" y="3404218"/>
            <a:ext cx="677559" cy="677399"/>
          </a:xfrm>
          <a:prstGeom prst="ellipse">
            <a:avLst/>
          </a:prstGeom>
          <a:solidFill>
            <a:srgbClr val="FFFFFF">
              <a:alpha val="30379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14" name="Rounded Rectangle"/>
          <p:cNvSpPr/>
          <p:nvPr/>
        </p:nvSpPr>
        <p:spPr>
          <a:xfrm flipH="1">
            <a:off x="8561658" y="4453537"/>
            <a:ext cx="2092719" cy="747180"/>
          </a:xfrm>
          <a:prstGeom prst="roundRect">
            <a:avLst>
              <a:gd name="adj" fmla="val 50000"/>
            </a:avLst>
          </a:prstGeom>
          <a:solidFill>
            <a:srgbClr val="009C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  <a:endParaRPr/>
          </a:p>
        </p:txBody>
      </p:sp>
      <p:sp>
        <p:nvSpPr>
          <p:cNvPr id="1115" name="Freeform 48"/>
          <p:cNvSpPr/>
          <p:nvPr/>
        </p:nvSpPr>
        <p:spPr>
          <a:xfrm>
            <a:off x="8595644" y="4488429"/>
            <a:ext cx="677559" cy="677399"/>
          </a:xfrm>
          <a:prstGeom prst="ellipse">
            <a:avLst/>
          </a:prstGeom>
          <a:solidFill>
            <a:srgbClr val="FFFFFF">
              <a:alpha val="30379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16" name="Freeform 56"/>
          <p:cNvSpPr/>
          <p:nvPr/>
        </p:nvSpPr>
        <p:spPr>
          <a:xfrm>
            <a:off x="4752121" y="1843839"/>
            <a:ext cx="2680635" cy="2680015"/>
          </a:xfrm>
          <a:prstGeom prst="ellipse">
            <a:avLst/>
          </a:prstGeom>
          <a:gradFill>
            <a:gsLst>
              <a:gs pos="22846">
                <a:srgbClr val="FFFFFF"/>
              </a:gs>
              <a:gs pos="63322">
                <a:srgbClr val="E6EAEB"/>
              </a:gs>
              <a:gs pos="99960">
                <a:srgbClr val="CDD5D8"/>
              </a:gs>
            </a:gsLst>
            <a:lin ang="2089255"/>
          </a:gradFill>
          <a:ln w="12700">
            <a:miter lim="400000"/>
          </a:ln>
          <a:effectLst>
            <a:outerShdw blurRad="50800" dist="35191" dir="2315233" rotWithShape="0">
              <a:srgbClr val="000000">
                <a:alpha val="38297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117" name="TextBox 52"/>
          <p:cNvSpPr txBox="1"/>
          <p:nvPr/>
        </p:nvSpPr>
        <p:spPr>
          <a:xfrm>
            <a:off x="1701744" y="1441827"/>
            <a:ext cx="1127216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lang="en-US" dirty="0"/>
              <a:t>43</a:t>
            </a:r>
            <a:r>
              <a:rPr dirty="0"/>
              <a:t>     </a:t>
            </a:r>
          </a:p>
        </p:txBody>
      </p:sp>
      <p:sp>
        <p:nvSpPr>
          <p:cNvPr id="1118" name="TextBox 52"/>
          <p:cNvSpPr txBox="1"/>
          <p:nvPr/>
        </p:nvSpPr>
        <p:spPr>
          <a:xfrm>
            <a:off x="1667886" y="1255307"/>
            <a:ext cx="1202431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1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lang="en-US" sz="1200" dirty="0"/>
              <a:t>SCORE</a:t>
            </a:r>
            <a:r>
              <a:rPr dirty="0"/>
              <a:t>     </a:t>
            </a:r>
          </a:p>
        </p:txBody>
      </p:sp>
      <p:sp>
        <p:nvSpPr>
          <p:cNvPr id="1119" name="TextBox 52"/>
          <p:cNvSpPr txBox="1"/>
          <p:nvPr/>
        </p:nvSpPr>
        <p:spPr>
          <a:xfrm>
            <a:off x="1701744" y="2524473"/>
            <a:ext cx="1127216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lang="en-US" dirty="0"/>
              <a:t>26</a:t>
            </a:r>
            <a:r>
              <a:rPr dirty="0"/>
              <a:t>     </a:t>
            </a:r>
          </a:p>
        </p:txBody>
      </p:sp>
      <p:sp>
        <p:nvSpPr>
          <p:cNvPr id="1120" name="TextBox 52"/>
          <p:cNvSpPr txBox="1"/>
          <p:nvPr/>
        </p:nvSpPr>
        <p:spPr>
          <a:xfrm>
            <a:off x="1664136" y="2353018"/>
            <a:ext cx="1202431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1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lang="en-US" sz="1200" dirty="0"/>
              <a:t>BALLS</a:t>
            </a:r>
            <a:r>
              <a:rPr dirty="0"/>
              <a:t>     </a:t>
            </a:r>
          </a:p>
        </p:txBody>
      </p:sp>
      <p:sp>
        <p:nvSpPr>
          <p:cNvPr id="1121" name="TextBox 52"/>
          <p:cNvSpPr txBox="1"/>
          <p:nvPr/>
        </p:nvSpPr>
        <p:spPr>
          <a:xfrm>
            <a:off x="1739355" y="3648840"/>
            <a:ext cx="1127214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lang="en-US" dirty="0"/>
              <a:t>0</a:t>
            </a:r>
            <a:r>
              <a:rPr dirty="0"/>
              <a:t>     </a:t>
            </a:r>
          </a:p>
        </p:txBody>
      </p:sp>
      <p:sp>
        <p:nvSpPr>
          <p:cNvPr id="1122" name="TextBox 52"/>
          <p:cNvSpPr txBox="1"/>
          <p:nvPr/>
        </p:nvSpPr>
        <p:spPr>
          <a:xfrm>
            <a:off x="1701744" y="3477388"/>
            <a:ext cx="1202433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1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lang="en-US" sz="1200" dirty="0"/>
              <a:t>FOUR’S</a:t>
            </a:r>
            <a:r>
              <a:rPr dirty="0"/>
              <a:t>     </a:t>
            </a:r>
          </a:p>
        </p:txBody>
      </p:sp>
      <p:sp>
        <p:nvSpPr>
          <p:cNvPr id="1123" name="TextBox 52"/>
          <p:cNvSpPr txBox="1"/>
          <p:nvPr/>
        </p:nvSpPr>
        <p:spPr>
          <a:xfrm>
            <a:off x="1739355" y="4731484"/>
            <a:ext cx="1127214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lang="en-US" dirty="0"/>
              <a:t>5</a:t>
            </a:r>
            <a:r>
              <a:rPr dirty="0"/>
              <a:t>     </a:t>
            </a:r>
          </a:p>
        </p:txBody>
      </p:sp>
      <p:sp>
        <p:nvSpPr>
          <p:cNvPr id="1124" name="TextBox 52"/>
          <p:cNvSpPr txBox="1"/>
          <p:nvPr/>
        </p:nvSpPr>
        <p:spPr>
          <a:xfrm>
            <a:off x="1701744" y="4560032"/>
            <a:ext cx="1202433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1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lang="en-US" sz="1200" dirty="0"/>
              <a:t>SIXES’S</a:t>
            </a:r>
            <a:r>
              <a:rPr dirty="0"/>
              <a:t>     </a:t>
            </a:r>
          </a:p>
        </p:txBody>
      </p:sp>
      <p:sp>
        <p:nvSpPr>
          <p:cNvPr id="1125" name="TextBox 52"/>
          <p:cNvSpPr txBox="1"/>
          <p:nvPr/>
        </p:nvSpPr>
        <p:spPr>
          <a:xfrm>
            <a:off x="9345600" y="1426757"/>
            <a:ext cx="1127215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lang="en-US" dirty="0"/>
              <a:t>-</a:t>
            </a:r>
            <a:r>
              <a:rPr dirty="0"/>
              <a:t>     </a:t>
            </a:r>
          </a:p>
        </p:txBody>
      </p:sp>
      <p:sp>
        <p:nvSpPr>
          <p:cNvPr id="1126" name="TextBox 52"/>
          <p:cNvSpPr txBox="1"/>
          <p:nvPr/>
        </p:nvSpPr>
        <p:spPr>
          <a:xfrm>
            <a:off x="9307993" y="1255307"/>
            <a:ext cx="1202431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1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lang="en-US" sz="1200" dirty="0"/>
              <a:t>OVERS</a:t>
            </a:r>
            <a:r>
              <a:rPr dirty="0"/>
              <a:t>     </a:t>
            </a:r>
          </a:p>
        </p:txBody>
      </p:sp>
      <p:sp>
        <p:nvSpPr>
          <p:cNvPr id="1127" name="TextBox 52"/>
          <p:cNvSpPr txBox="1"/>
          <p:nvPr/>
        </p:nvSpPr>
        <p:spPr>
          <a:xfrm>
            <a:off x="9345600" y="2509403"/>
            <a:ext cx="1127215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lang="en-US" dirty="0"/>
              <a:t>-</a:t>
            </a:r>
            <a:r>
              <a:rPr dirty="0"/>
              <a:t>     </a:t>
            </a:r>
          </a:p>
        </p:txBody>
      </p:sp>
      <p:sp>
        <p:nvSpPr>
          <p:cNvPr id="1128" name="TextBox 52"/>
          <p:cNvSpPr txBox="1"/>
          <p:nvPr/>
        </p:nvSpPr>
        <p:spPr>
          <a:xfrm>
            <a:off x="9307993" y="2337949"/>
            <a:ext cx="1202431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1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lang="en-US" sz="1200" dirty="0"/>
              <a:t>MAIDEN</a:t>
            </a:r>
            <a:r>
              <a:rPr dirty="0"/>
              <a:t>     </a:t>
            </a:r>
          </a:p>
        </p:txBody>
      </p:sp>
      <p:sp>
        <p:nvSpPr>
          <p:cNvPr id="1129" name="TextBox 52"/>
          <p:cNvSpPr txBox="1"/>
          <p:nvPr/>
        </p:nvSpPr>
        <p:spPr>
          <a:xfrm>
            <a:off x="9383210" y="3633770"/>
            <a:ext cx="1127214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lang="en-US" dirty="0"/>
              <a:t>-</a:t>
            </a:r>
            <a:r>
              <a:rPr dirty="0"/>
              <a:t>     </a:t>
            </a:r>
          </a:p>
        </p:txBody>
      </p:sp>
      <p:sp>
        <p:nvSpPr>
          <p:cNvPr id="1130" name="TextBox 52"/>
          <p:cNvSpPr txBox="1"/>
          <p:nvPr/>
        </p:nvSpPr>
        <p:spPr>
          <a:xfrm>
            <a:off x="9345600" y="3462318"/>
            <a:ext cx="1202432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1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lang="en-US" sz="1200" dirty="0"/>
              <a:t>RUNS</a:t>
            </a:r>
            <a:r>
              <a:rPr dirty="0"/>
              <a:t>     </a:t>
            </a:r>
          </a:p>
        </p:txBody>
      </p:sp>
      <p:sp>
        <p:nvSpPr>
          <p:cNvPr id="1131" name="TextBox 52"/>
          <p:cNvSpPr txBox="1"/>
          <p:nvPr/>
        </p:nvSpPr>
        <p:spPr>
          <a:xfrm>
            <a:off x="9383210" y="4716414"/>
            <a:ext cx="1127214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lang="en-US" dirty="0"/>
              <a:t>-</a:t>
            </a:r>
            <a:r>
              <a:rPr dirty="0"/>
              <a:t>     </a:t>
            </a:r>
          </a:p>
        </p:txBody>
      </p:sp>
      <p:sp>
        <p:nvSpPr>
          <p:cNvPr id="1132" name="TextBox 52"/>
          <p:cNvSpPr txBox="1"/>
          <p:nvPr/>
        </p:nvSpPr>
        <p:spPr>
          <a:xfrm>
            <a:off x="9345600" y="4544962"/>
            <a:ext cx="1202432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1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lang="en-US" sz="1200" dirty="0"/>
              <a:t>WICKETS</a:t>
            </a:r>
            <a:r>
              <a:rPr dirty="0"/>
              <a:t>  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A99EEF-7DEB-7D91-8AA6-74AC2618EC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744" y="1241923"/>
            <a:ext cx="569355" cy="5693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85F399-AA15-AAA6-0AF9-BD6B44BEB1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15976" y="4603596"/>
            <a:ext cx="482386" cy="4823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372AFB-97D5-97B2-B8CC-896806DBDF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408" y="2315140"/>
            <a:ext cx="707776" cy="5996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5A10504-113F-64B9-72BA-3A2C2D4FCD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654" y="4479828"/>
            <a:ext cx="720889" cy="7208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3416229-9E0E-6C18-7608-A2A21E078D2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857" y="3410943"/>
            <a:ext cx="700819" cy="7008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55C78C-DEB6-6189-AE86-0B02CD89FD3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483" y="1236686"/>
            <a:ext cx="573658" cy="57365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2EE51C1-09D4-A19E-E544-90E1822C597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681" y="2377363"/>
            <a:ext cx="474124" cy="47412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6097F8E-BD2A-0B7E-245D-21C122DF5A3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220" y="3434245"/>
            <a:ext cx="863000" cy="58574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812CC49-458B-5807-9EF3-9E4EBE7C530C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67586" y="1984744"/>
            <a:ext cx="2335049" cy="2455364"/>
          </a:xfrm>
          <a:prstGeom prst="flowChartConnector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0793767-F3C7-6B01-0477-FFD74B12FC8E}"/>
              </a:ext>
            </a:extLst>
          </p:cNvPr>
          <p:cNvSpPr txBox="1"/>
          <p:nvPr/>
        </p:nvSpPr>
        <p:spPr>
          <a:xfrm>
            <a:off x="4701238" y="4805097"/>
            <a:ext cx="2975049" cy="523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FFBA00"/>
                </a:solidFill>
                <a:effectLst/>
                <a:uFillTx/>
                <a:latin typeface="Avenir Next Regular"/>
                <a:sym typeface="Helvetica"/>
              </a:rPr>
              <a:t>PRAKASH PRAMAR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EE575F5-96DB-5521-7151-A18AA1DC051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114" y="-783347"/>
            <a:ext cx="4320098" cy="316071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2F7834C-C1F8-3425-2F2E-9AECA78C0026}"/>
              </a:ext>
            </a:extLst>
          </p:cNvPr>
          <p:cNvSpPr txBox="1"/>
          <p:nvPr/>
        </p:nvSpPr>
        <p:spPr>
          <a:xfrm>
            <a:off x="5316577" y="1267964"/>
            <a:ext cx="1350495" cy="707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n w="19050">
                  <a:solidFill>
                    <a:srgbClr val="2196D1"/>
                  </a:solidFill>
                </a:ln>
                <a:solidFill>
                  <a:srgbClr val="F5B21D"/>
                </a:solidFill>
                <a:latin typeface="Cooper Black" panose="0208090404030B020404" pitchFamily="18" charset="0"/>
                <a:sym typeface="Helvetica"/>
              </a:rPr>
              <a:t>CUP</a:t>
            </a:r>
            <a:endParaRPr kumimoji="0" lang="en-US" sz="4000" b="0" i="0" u="none" strike="noStrike" cap="none" spc="0" normalizeH="0" baseline="0" dirty="0">
              <a:ln w="19050">
                <a:solidFill>
                  <a:srgbClr val="2196D1"/>
                </a:solidFill>
              </a:ln>
              <a:solidFill>
                <a:srgbClr val="F5B21D"/>
              </a:solidFill>
              <a:effectLst/>
              <a:uFillTx/>
              <a:latin typeface="Cooper Black" panose="0208090404030B020404" pitchFamily="18" charset="0"/>
              <a:sym typeface="Helvetic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44FC26-0F89-6D8B-E460-BEA0EC93E751}"/>
              </a:ext>
            </a:extLst>
          </p:cNvPr>
          <p:cNvSpPr txBox="1"/>
          <p:nvPr/>
        </p:nvSpPr>
        <p:spPr>
          <a:xfrm>
            <a:off x="4597631" y="4543050"/>
            <a:ext cx="3132378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6A3B81"/>
                </a:solidFill>
                <a:latin typeface="Avenir Next Regular"/>
                <a:sym typeface="Helvetica"/>
              </a:rPr>
              <a:t>Rocket Singh of the Match</a:t>
            </a:r>
            <a:endParaRPr kumimoji="0" lang="en-US" sz="1600" b="1" i="0" u="none" strike="noStrike" cap="none" spc="0" normalizeH="0" baseline="0" dirty="0">
              <a:ln>
                <a:noFill/>
              </a:ln>
              <a:solidFill>
                <a:srgbClr val="6A3B81"/>
              </a:solidFill>
              <a:effectLst/>
              <a:uFillTx/>
              <a:latin typeface="Avenir Next Regular"/>
              <a:sym typeface="Helvetic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CE1536-6A10-9CC1-7332-209CA01988F2}"/>
              </a:ext>
            </a:extLst>
          </p:cNvPr>
          <p:cNvSpPr txBox="1"/>
          <p:nvPr/>
        </p:nvSpPr>
        <p:spPr>
          <a:xfrm>
            <a:off x="4615863" y="5176311"/>
            <a:ext cx="3086440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7EBF00"/>
                </a:solidFill>
                <a:effectLst/>
                <a:uFillTx/>
                <a:latin typeface="Avenir Next Regular"/>
                <a:sym typeface="Helvetica"/>
              </a:rPr>
              <a:t>Demolishers vs Stunners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7EBF00"/>
                </a:solidFill>
                <a:effectLst/>
                <a:uFillTx/>
                <a:latin typeface="Avenir Next Regular"/>
                <a:sym typeface="Helvetica"/>
              </a:rPr>
              <a:t>01-Jul-2023</a:t>
            </a:r>
          </a:p>
        </p:txBody>
      </p:sp>
    </p:spTree>
    <p:extLst>
      <p:ext uri="{BB962C8B-B14F-4D97-AF65-F5344CB8AC3E}">
        <p14:creationId xmlns:p14="http://schemas.microsoft.com/office/powerpoint/2010/main" val="392744465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600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6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6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6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600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600"/>
                                        <p:tgtEl>
                                          <p:spTgt spid="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6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600"/>
                                        <p:tgtEl>
                                          <p:spTgt spid="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800"/>
                            </p:stCondLst>
                            <p:childTnLst>
                              <p:par>
                                <p:cTn id="3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600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4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600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600"/>
                                        <p:tgtEl>
                                          <p:spTgt spid="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6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6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2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6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800"/>
                            </p:stCondLst>
                            <p:childTnLst>
                              <p:par>
                                <p:cTn id="5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600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4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6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60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60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6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2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6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800"/>
                            </p:stCondLst>
                            <p:childTnLst>
                              <p:par>
                                <p:cTn id="7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600"/>
                                        <p:tgtEl>
                                          <p:spTgt spid="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14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60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20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6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6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600"/>
                                        <p:tgtEl>
                                          <p:spTgt spid="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32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600"/>
                                        <p:tgtEl>
                                          <p:spTgt spid="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3800"/>
                            </p:stCondLst>
                            <p:childTnLst>
                              <p:par>
                                <p:cTn id="9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9" dur="60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44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60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600"/>
                                        <p:tgtEl>
                                          <p:spTgt spid="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6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600"/>
                                        <p:tgtEl>
                                          <p:spTgt spid="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62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6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6800"/>
                            </p:stCondLst>
                            <p:childTnLst>
                              <p:par>
                                <p:cTn id="11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9" dur="60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7400"/>
                            </p:stCondLst>
                            <p:childTnLst>
                              <p:par>
                                <p:cTn id="1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6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8000"/>
                            </p:stCondLst>
                            <p:childTnLst>
                              <p:par>
                                <p:cTn id="1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600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86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60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92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6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9800"/>
                            </p:stCondLst>
                            <p:childTnLst>
                              <p:par>
                                <p:cTn id="13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9" dur="6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0400"/>
                            </p:stCondLst>
                            <p:childTnLst>
                              <p:par>
                                <p:cTn id="1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6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1000"/>
                            </p:stCondLst>
                            <p:childTnLst>
                              <p:par>
                                <p:cTn id="1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600"/>
                                        <p:tgtEl>
                                          <p:spTgt spid="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16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600"/>
                                        <p:tgtEl>
                                          <p:spTgt spid="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22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60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2800"/>
                            </p:stCondLst>
                            <p:childTnLst>
                              <p:par>
                                <p:cTn id="15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8" fill="hold"/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9" dur="600"/>
                                        <p:tgtEl>
                                          <p:spTgt spid="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3400"/>
                            </p:stCondLst>
                            <p:childTnLst>
                              <p:par>
                                <p:cTn id="1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2" fill="hold"/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600"/>
                                        <p:tgtEl>
                                          <p:spTgt spid="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4000"/>
                            </p:stCondLst>
                            <p:childTnLst>
                              <p:par>
                                <p:cTn id="1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600"/>
                                        <p:tgtEl>
                                          <p:spTgt spid="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4" grpId="0" animBg="1" advAuto="0"/>
      <p:bldP spid="1085" grpId="0" animBg="1" advAuto="0"/>
      <p:bldP spid="1086" grpId="0" animBg="1" advAuto="0"/>
      <p:bldP spid="1087" grpId="0" animBg="1" advAuto="0"/>
      <p:bldP spid="1092" grpId="0" animBg="1" advAuto="0"/>
      <p:bldP spid="1093" grpId="0" animBg="1" advAuto="0"/>
      <p:bldP spid="1094" grpId="0" animBg="1" advAuto="0"/>
      <p:bldP spid="1095" grpId="0" animBg="1" advAuto="0"/>
      <p:bldP spid="1096" grpId="0" animBg="1" advAuto="0"/>
      <p:bldP spid="1097" grpId="0" animBg="1" advAuto="0"/>
      <p:bldP spid="1098" grpId="0" animBg="1" advAuto="0"/>
      <p:bldP spid="1099" grpId="0" animBg="1" advAuto="0"/>
      <p:bldP spid="1100" grpId="0" animBg="1" advAuto="0"/>
      <p:bldP spid="1101" grpId="0" animBg="1" advAuto="0"/>
      <p:bldP spid="1102" grpId="0" animBg="1" advAuto="0"/>
      <p:bldP spid="1103" grpId="0" animBg="1" advAuto="0"/>
      <p:bldP spid="1108" grpId="0" animBg="1" advAuto="0"/>
      <p:bldP spid="1109" grpId="0" animBg="1" advAuto="0"/>
      <p:bldP spid="1110" grpId="0" animBg="1" advAuto="0"/>
      <p:bldP spid="1111" grpId="0" animBg="1" advAuto="0"/>
      <p:bldP spid="1112" grpId="0" animBg="1" advAuto="0"/>
      <p:bldP spid="1113" grpId="0" animBg="1" advAuto="0"/>
      <p:bldP spid="1114" grpId="0" animBg="1" advAuto="0"/>
      <p:bldP spid="1115" grpId="0" animBg="1" advAuto="0"/>
      <p:bldP spid="1116" grpId="0" animBg="1" advAuto="0"/>
      <p:bldP spid="1117" grpId="0" animBg="1" advAuto="0"/>
      <p:bldP spid="1118" grpId="0" animBg="1" advAuto="0"/>
      <p:bldP spid="1119" grpId="0" animBg="1" advAuto="0"/>
      <p:bldP spid="1120" grpId="0" animBg="1" advAuto="0"/>
      <p:bldP spid="1121" grpId="0" animBg="1" advAuto="0"/>
      <p:bldP spid="1122" grpId="0" animBg="1" advAuto="0"/>
      <p:bldP spid="1123" grpId="0" animBg="1" advAuto="0"/>
      <p:bldP spid="1124" grpId="0" animBg="1" advAuto="0"/>
      <p:bldP spid="1125" grpId="0" animBg="1" advAuto="0"/>
      <p:bldP spid="1126" grpId="0" animBg="1" advAuto="0"/>
      <p:bldP spid="1127" grpId="0" animBg="1" advAuto="0"/>
      <p:bldP spid="1128" grpId="0" animBg="1" advAuto="0"/>
      <p:bldP spid="1129" grpId="0" animBg="1" advAuto="0"/>
      <p:bldP spid="1130" grpId="0" animBg="1" advAuto="0"/>
      <p:bldP spid="1131" grpId="0" animBg="1" advAuto="0"/>
      <p:bldP spid="1132" grpId="0" animBg="1" advAuto="0"/>
    </p:bldLst>
  </p:timing>
</p:sld>
</file>

<file path=ppt/theme/theme1.xml><?xml version="1.0" encoding="utf-8"?>
<a:theme xmlns:a="http://schemas.openxmlformats.org/drawingml/2006/main" name="tinyPPT.com">
  <a:themeElements>
    <a:clrScheme name="tinyPPT.c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inyPPT.com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tiny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175" cap="flat">
          <a:solidFill>
            <a:schemeClr val="accent4">
              <a:lumOff val="25000"/>
            </a:schemeClr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28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Next Regular</vt:lpstr>
      <vt:lpstr>Century Gothic</vt:lpstr>
      <vt:lpstr>Cooper Black</vt:lpstr>
      <vt:lpstr>Helvetica</vt:lpstr>
      <vt:lpstr>tinyPPT.com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</dc:title>
  <dc:creator>Sachien Mittal</dc:creator>
  <dc:description/>
  <cp:lastModifiedBy>Sachien Mittal</cp:lastModifiedBy>
  <cp:revision>6</cp:revision>
  <dcterms:modified xsi:type="dcterms:W3CDTF">2023-07-01T07:33:56Z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P2</vt:lpwstr>
  </property>
  <property fmtid="{D5CDD505-2E9C-101B-9397-08002B2CF9AE}" pid="3" name="SlideDescription">
    <vt:lpwstr/>
  </property>
</Properties>
</file>