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8</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13</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20</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NADEEM </a:t>
            </a:r>
            <a:r>
              <a:rPr lang="en-US" sz="2800" b="1" dirty="0">
                <a:solidFill>
                  <a:srgbClr val="FFBA00"/>
                </a:solidFill>
                <a:latin typeface="Avenir Next Regular"/>
                <a:sym typeface="Helvetica"/>
              </a:rPr>
              <a:t>I</a:t>
            </a:r>
            <a:r>
              <a:rPr kumimoji="0" lang="en-US" sz="2800" b="1" i="0" u="none" strike="noStrike" cap="none" spc="0" normalizeH="0" baseline="0" dirty="0">
                <a:ln>
                  <a:noFill/>
                </a:ln>
                <a:solidFill>
                  <a:srgbClr val="FFBA00"/>
                </a:solidFill>
                <a:effectLst/>
                <a:uFillTx/>
                <a:latin typeface="Avenir Next Regular"/>
                <a:sym typeface="Helvetica"/>
              </a:rPr>
              <a:t>QBAL</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sng" strike="noStrike" cap="none" spc="0" normalizeH="0" baseline="0" dirty="0">
                <a:ln>
                  <a:noFill/>
                </a:ln>
                <a:solidFill>
                  <a:srgbClr val="7EBF00"/>
                </a:solidFill>
                <a:effectLst/>
                <a:uFillTx/>
                <a:latin typeface="Avenir Next Regular"/>
                <a:sym typeface="Helvetica"/>
              </a:rPr>
              <a:t>Astonishers</a:t>
            </a:r>
            <a:r>
              <a:rPr kumimoji="0" lang="en-US" sz="2000" b="1" i="0" strike="noStrike" cap="none" spc="0" normalizeH="0" baseline="0" dirty="0">
                <a:ln>
                  <a:noFill/>
                </a:ln>
                <a:solidFill>
                  <a:srgbClr val="7EBF00"/>
                </a:solidFill>
                <a:effectLst/>
                <a:uFillTx/>
                <a:latin typeface="Avenir Next Regular"/>
                <a:sym typeface="Helvetica"/>
              </a:rPr>
              <a:t> vs Adra Sakka</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20-Aug-2023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460A5DFC-4DC3-1F9D-DDED-7B043AFA05A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95656" y="1867470"/>
            <a:ext cx="2578339" cy="2630516"/>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27</cp:revision>
  <dcterms:modified xsi:type="dcterms:W3CDTF">2023-08-21T00:19:46Z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