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127" d="100"/>
          <a:sy n="127" d="100"/>
        </p:scale>
        <p:origin x="157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8/19/2023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57</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35</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PRAKAS KANNAN</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strike="noStrike" cap="none" spc="0" normalizeH="0" baseline="0" dirty="0">
                <a:ln>
                  <a:noFill/>
                </a:ln>
                <a:solidFill>
                  <a:srgbClr val="7EBF00"/>
                </a:solidFill>
                <a:effectLst/>
                <a:uFillTx/>
                <a:latin typeface="Avenir Next Regular"/>
                <a:sym typeface="Helvetica"/>
              </a:rPr>
              <a:t>Demolishers vs </a:t>
            </a:r>
            <a:r>
              <a:rPr kumimoji="0" lang="en-US" sz="2000" b="1" i="0" u="sng" strike="noStrike" cap="none" spc="0" normalizeH="0" baseline="0" dirty="0">
                <a:ln>
                  <a:noFill/>
                </a:ln>
                <a:solidFill>
                  <a:srgbClr val="7EBF00"/>
                </a:solidFill>
                <a:effectLst/>
                <a:uFillTx/>
                <a:latin typeface="Avenir Next Regular"/>
                <a:sym typeface="Helvetica"/>
              </a:rPr>
              <a:t>Stunners</a:t>
            </a:r>
          </a:p>
          <a:p>
            <a:pPr marL="0" marR="0" indent="0" algn="ctr" defTabSz="914400" rtl="0" fontAlgn="auto" latinLnBrk="0" hangingPunct="0">
              <a:lnSpc>
                <a:spcPct val="100000"/>
              </a:lnSpc>
              <a:spcBef>
                <a:spcPts val="0"/>
              </a:spcBef>
              <a:spcAft>
                <a:spcPts val="0"/>
              </a:spcAft>
              <a:buClrTx/>
              <a:buSzTx/>
              <a:buFontTx/>
              <a:buNone/>
              <a:tabLst/>
            </a:pPr>
            <a:r>
              <a:rPr lang="en-US" sz="1600" b="1" dirty="0">
                <a:solidFill>
                  <a:srgbClr val="7EBF00"/>
                </a:solidFill>
                <a:latin typeface="Avenir Next Regular"/>
                <a:sym typeface="Helvetica"/>
              </a:rPr>
              <a:t>19</a:t>
            </a:r>
            <a:r>
              <a:rPr kumimoji="0" lang="en-US" sz="1600" b="1" i="0" u="none" strike="noStrike" cap="none" spc="0" normalizeH="0" baseline="0" dirty="0">
                <a:ln>
                  <a:noFill/>
                </a:ln>
                <a:solidFill>
                  <a:srgbClr val="7EBF00"/>
                </a:solidFill>
                <a:effectLst/>
                <a:uFillTx/>
                <a:latin typeface="Avenir Next Regular"/>
                <a:sym typeface="Helvetica"/>
              </a:rPr>
              <a:t>-Aug-2023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7" name="Picture 6">
            <a:extLst>
              <a:ext uri="{FF2B5EF4-FFF2-40B4-BE49-F238E27FC236}">
                <a16:creationId xmlns:a16="http://schemas.microsoft.com/office/drawing/2014/main" id="{E48B94C3-178D-0838-23AA-C85E13D7DB1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98254" y="1898843"/>
            <a:ext cx="2599690" cy="2553739"/>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105</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26</cp:revision>
  <dcterms:modified xsi:type="dcterms:W3CDTF">2023-08-19T10:13:41Z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