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p:scale>
          <a:sx n="127" d="100"/>
          <a:sy n="127" d="100"/>
        </p:scale>
        <p:origin x="15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dirty="0"/>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dirty="0"/>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72</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33</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8</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00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dirty="0"/>
              <a:t>4</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14</a:t>
            </a:r>
            <a:endParaRPr dirty="0"/>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2</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608127" y="4757010"/>
            <a:ext cx="3111072"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ROHIT KOUL</a:t>
            </a: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7EBF00"/>
                </a:solidFill>
                <a:effectLst/>
                <a:uFillTx/>
                <a:latin typeface="Avenir Next Regular"/>
                <a:sym typeface="Helvetica"/>
              </a:rPr>
              <a:t>Mustangs vs </a:t>
            </a:r>
            <a:r>
              <a:rPr kumimoji="0" lang="en-US" sz="2000" b="1" i="0" u="sng" strike="noStrike" cap="none" spc="0" normalizeH="0" baseline="0" dirty="0">
                <a:ln>
                  <a:noFill/>
                </a:ln>
                <a:solidFill>
                  <a:srgbClr val="7EBF00"/>
                </a:solidFill>
                <a:effectLst/>
                <a:uFillTx/>
                <a:latin typeface="Avenir Next Regular"/>
                <a:sym typeface="Helvetica"/>
              </a:rPr>
              <a:t>Demolishers</a:t>
            </a:r>
          </a:p>
          <a:p>
            <a:pPr marL="0" marR="0" indent="0" algn="ctr" defTabSz="914400" rtl="0" fontAlgn="auto" latinLnBrk="0" hangingPunct="0">
              <a:lnSpc>
                <a:spcPct val="100000"/>
              </a:lnSpc>
              <a:spcBef>
                <a:spcPts val="0"/>
              </a:spcBef>
              <a:spcAft>
                <a:spcPts val="0"/>
              </a:spcAft>
              <a:buClrTx/>
              <a:buSzTx/>
              <a:buFontTx/>
              <a:buNone/>
              <a:tabLst/>
            </a:pPr>
            <a:r>
              <a:rPr lang="en-US" sz="1600" b="1" dirty="0">
                <a:solidFill>
                  <a:srgbClr val="7EBF00"/>
                </a:solidFill>
                <a:latin typeface="Avenir Next Regular"/>
                <a:sym typeface="Helvetica"/>
              </a:rPr>
              <a:t>6</a:t>
            </a:r>
            <a:r>
              <a:rPr kumimoji="0" lang="en-US" sz="1600" b="1" i="0" u="none" strike="noStrike" cap="none" spc="0" normalizeH="0" baseline="0" dirty="0">
                <a:ln>
                  <a:noFill/>
                </a:ln>
                <a:solidFill>
                  <a:srgbClr val="7EBF00"/>
                </a:solidFill>
                <a:effectLst/>
                <a:uFillTx/>
                <a:latin typeface="Avenir Next Regular"/>
                <a:sym typeface="Helvetica"/>
              </a:rPr>
              <a:t>-Aug-2023</a:t>
            </a: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9" name="Picture 8">
            <a:extLst>
              <a:ext uri="{FF2B5EF4-FFF2-40B4-BE49-F238E27FC236}">
                <a16:creationId xmlns:a16="http://schemas.microsoft.com/office/drawing/2014/main" id="{056A3D60-5AB8-2AD0-C0EC-83FA3BC9656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67050" y="1857592"/>
            <a:ext cx="2657900" cy="2644055"/>
          </a:xfrm>
          <a:prstGeom prst="flowChartConnector">
            <a:avLst/>
          </a:prstGeom>
        </p:spPr>
      </p:pic>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105</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20</cp:revision>
  <dcterms:modified xsi:type="dcterms:W3CDTF">2023-08-06T12:15:27Z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