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11</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a:t>3</a:t>
            </a:r>
            <a:r>
              <a:t>     </a:t>
            </a:r>
            <a:endParaRPr dirty="0"/>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SIKANDER BASHA</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sng" strike="noStrike" cap="none" spc="0" normalizeH="0" baseline="0" dirty="0">
                <a:ln>
                  <a:noFill/>
                </a:ln>
                <a:solidFill>
                  <a:srgbClr val="7EBF00"/>
                </a:solidFill>
                <a:effectLst/>
                <a:uFillTx/>
                <a:latin typeface="Avenir Next Regular"/>
                <a:sym typeface="Helvetica"/>
              </a:rPr>
              <a:t>Adra </a:t>
            </a:r>
            <a:r>
              <a:rPr kumimoji="0" lang="en-US" sz="2000" b="1" i="0" u="sng" strike="noStrike" cap="none" spc="0" normalizeH="0" baseline="0" dirty="0" err="1">
                <a:ln>
                  <a:noFill/>
                </a:ln>
                <a:solidFill>
                  <a:srgbClr val="7EBF00"/>
                </a:solidFill>
                <a:effectLst/>
                <a:uFillTx/>
                <a:latin typeface="Avenir Next Regular"/>
                <a:sym typeface="Helvetica"/>
              </a:rPr>
              <a:t>Sakka</a:t>
            </a:r>
            <a:r>
              <a:rPr kumimoji="0" lang="en-US" sz="2000" b="1" i="0" u="sng" strike="noStrike" cap="none" spc="0" normalizeH="0" baseline="0" dirty="0">
                <a:ln>
                  <a:noFill/>
                </a:ln>
                <a:solidFill>
                  <a:srgbClr val="7EBF00"/>
                </a:solidFill>
                <a:effectLst/>
                <a:uFillTx/>
                <a:latin typeface="Avenir Next Regular"/>
                <a:sym typeface="Helvetica"/>
              </a:rPr>
              <a:t> </a:t>
            </a:r>
            <a:r>
              <a:rPr kumimoji="0" lang="en-US" sz="2000" b="1" i="0" strike="noStrike" cap="none" spc="0" normalizeH="0" baseline="0" dirty="0">
                <a:ln>
                  <a:noFill/>
                </a:ln>
                <a:solidFill>
                  <a:srgbClr val="7EBF00"/>
                </a:solidFill>
                <a:effectLst/>
                <a:uFillTx/>
                <a:latin typeface="Avenir Next Regular"/>
                <a:sym typeface="Helvetica"/>
              </a:rPr>
              <a:t>vs Demolishers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27-Aug-2023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3B05318F-2C15-4BC4-0AC0-A5A5FFAE8782}"/>
              </a:ext>
            </a:extLst>
          </p:cNvPr>
          <p:cNvPicPr>
            <a:picLocks noChangeAspect="1"/>
          </p:cNvPicPr>
          <p:nvPr/>
        </p:nvPicPr>
        <p:blipFill rotWithShape="1">
          <a:blip r:embed="rId12">
            <a:extLst>
              <a:ext uri="{28A0092B-C50C-407E-A947-70E740481C1C}">
                <a14:useLocalDpi xmlns:a14="http://schemas.microsoft.com/office/drawing/2010/main" val="0"/>
              </a:ext>
            </a:extLst>
          </a:blip>
          <a:srcRect l="-84" t="-80" r="16882" b="37288"/>
          <a:stretch/>
        </p:blipFill>
        <p:spPr>
          <a:xfrm>
            <a:off x="4815013" y="1879461"/>
            <a:ext cx="2574435" cy="2600367"/>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7522</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30</cp:revision>
  <dcterms:modified xsi:type="dcterms:W3CDTF">2023-08-27T05:58:09Z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