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8" d="100"/>
          <a:sy n="128" d="100"/>
        </p:scale>
        <p:origin x="15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dirty="0"/>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8</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17</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00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dirty="0"/>
              <a:t>4</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endParaRPr dirty="0"/>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00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dirty="0"/>
              <a:t>4</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608127" y="4757010"/>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RAVI BHARATHI</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7EBF00"/>
                </a:solidFill>
                <a:effectLst/>
                <a:uFillTx/>
                <a:latin typeface="Avenir Next Regular"/>
                <a:sym typeface="Helvetica"/>
              </a:rPr>
              <a:t>Mustangs vs </a:t>
            </a:r>
            <a:r>
              <a:rPr kumimoji="0" lang="en-US" sz="2000" b="1" i="0" u="sng" strike="noStrike" cap="none" spc="0" normalizeH="0" baseline="0" dirty="0">
                <a:ln>
                  <a:noFill/>
                </a:ln>
                <a:solidFill>
                  <a:srgbClr val="7EBF00"/>
                </a:solidFill>
                <a:effectLst/>
                <a:uFillTx/>
                <a:latin typeface="Avenir Next Regular"/>
                <a:sym typeface="Helvetica"/>
              </a:rPr>
              <a:t>Mighty Tigers</a:t>
            </a:r>
          </a:p>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a:ln>
                  <a:noFill/>
                </a:ln>
                <a:solidFill>
                  <a:srgbClr val="7EBF00"/>
                </a:solidFill>
                <a:effectLst/>
                <a:uFillTx/>
                <a:latin typeface="Avenir Next Regular"/>
                <a:sym typeface="Helvetica"/>
              </a:rPr>
              <a:t>9-Aug-2023</a:t>
            </a:r>
            <a:endParaRPr kumimoji="0" lang="en-US" sz="1600" b="1" i="0" u="none" strike="noStrike" cap="none" spc="0" normalizeH="0" baseline="0" dirty="0">
              <a:ln>
                <a:noFill/>
              </a:ln>
              <a:solidFill>
                <a:srgbClr val="7EBF00"/>
              </a:solidFill>
              <a:effectLst/>
              <a:uFillTx/>
              <a:latin typeface="Avenir Next Regular"/>
              <a:sym typeface="Helvetica"/>
            </a:endParaRP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4" name="Picture 3">
            <a:extLst>
              <a:ext uri="{FF2B5EF4-FFF2-40B4-BE49-F238E27FC236}">
                <a16:creationId xmlns:a16="http://schemas.microsoft.com/office/drawing/2014/main" id="{5117F6CC-9BE9-8F83-E1B3-E9E9F1C72A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19367" y="1939514"/>
            <a:ext cx="2501170" cy="2519458"/>
          </a:xfrm>
          <a:prstGeom prst="flowChartConnector">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106</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22</cp:revision>
  <dcterms:modified xsi:type="dcterms:W3CDTF">2023-08-09T04:59:24Z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