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2" d="100"/>
          <a:sy n="122" d="100"/>
        </p:scale>
        <p:origin x="9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30</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35</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701238" y="4805097"/>
            <a:ext cx="2975049"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KAMLESH MALVIYA</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Alpha vs </a:t>
            </a:r>
            <a:r>
              <a:rPr kumimoji="0" lang="en-US" sz="2000" b="1" i="0" u="sng" strike="noStrike" cap="none" spc="0" normalizeH="0" baseline="0" dirty="0">
                <a:ln>
                  <a:noFill/>
                </a:ln>
                <a:solidFill>
                  <a:srgbClr val="7EBF00"/>
                </a:solidFill>
                <a:effectLst/>
                <a:uFillTx/>
                <a:latin typeface="Avenir Next Regular"/>
                <a:sym typeface="Helvetica"/>
              </a:rPr>
              <a:t>Mustangs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16-Jul-2023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E4513432-C8D4-5A85-48FB-1C8201511D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26506" y="1932302"/>
            <a:ext cx="2535819" cy="2533210"/>
          </a:xfrm>
          <a:prstGeom prst="flowChartConnector">
            <a:avLst/>
          </a:prstGeom>
        </p:spPr>
      </p:pic>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105</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15</cp:revision>
  <dcterms:modified xsi:type="dcterms:W3CDTF">2023-07-17T01:22:17Z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