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F00"/>
    <a:srgbClr val="FFBA00"/>
    <a:srgbClr val="6A3B81"/>
    <a:srgbClr val="2196D1"/>
    <a:srgbClr val="F5B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8" d="100"/>
          <a:sy n="128" d="100"/>
        </p:scale>
        <p:origin x="15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6D61-626B-4E73-943C-6526CCA7F53A}" type="datetimeFigureOut">
              <a:rPr lang="en-US" smtClean="0"/>
              <a:t>8/13/2023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634C-0E8B-4D75-851C-EED0FC314C0C}" type="slidenum">
              <a:rPr lang="en-US" smtClean="0"/>
              <a:t>‹#›</a:t>
            </a:fld>
            <a:endParaRPr lang="en-US"/>
          </a:p>
        </p:txBody>
      </p:sp>
    </p:spTree>
    <p:extLst>
      <p:ext uri="{BB962C8B-B14F-4D97-AF65-F5344CB8AC3E}">
        <p14:creationId xmlns:p14="http://schemas.microsoft.com/office/powerpoint/2010/main" val="28436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C634C-0E8B-4D75-851C-EED0FC314C0C}" type="slidenum">
              <a:rPr lang="en-US" smtClean="0"/>
              <a:t>1</a:t>
            </a:fld>
            <a:endParaRPr lang="en-US"/>
          </a:p>
        </p:txBody>
      </p:sp>
    </p:spTree>
    <p:extLst>
      <p:ext uri="{BB962C8B-B14F-4D97-AF65-F5344CB8AC3E}">
        <p14:creationId xmlns:p14="http://schemas.microsoft.com/office/powerpoint/2010/main" val="92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178422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inyppt.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CFF"/>
            </a:gs>
            <a:gs pos="79591">
              <a:srgbClr val="EFF0F4"/>
            </a:gs>
            <a:gs pos="92730">
              <a:srgbClr val="E0E3E8"/>
            </a:gs>
          </a:gsLst>
          <a:lin ang="3702000" scaled="0"/>
        </a:gradFill>
        <a:effectLst/>
      </p:bgPr>
    </p:bg>
    <p:spTree>
      <p:nvGrpSpPr>
        <p:cNvPr id="1" name=""/>
        <p:cNvGrpSpPr/>
        <p:nvPr/>
      </p:nvGrpSpPr>
      <p:grpSpPr>
        <a:xfrm>
          <a:off x="0" y="0"/>
          <a:ext cx="0" cy="0"/>
          <a:chOff x="0" y="0"/>
          <a:chExt cx="0" cy="0"/>
        </a:xfrm>
      </p:grpSpPr>
      <p:sp>
        <p:nvSpPr>
          <p:cNvPr id="2" name="Rectangle 1"/>
          <p:cNvSpPr/>
          <p:nvPr/>
        </p:nvSpPr>
        <p:spPr>
          <a:xfrm>
            <a:off x="0" y="6540402"/>
            <a:ext cx="12192000" cy="326391"/>
          </a:xfrm>
          <a:prstGeom prst="rect">
            <a:avLst/>
          </a:prstGeom>
          <a:solidFill>
            <a:srgbClr val="111224"/>
          </a:solidFill>
          <a:ln w="12700">
            <a:miter lim="400000"/>
          </a:ln>
        </p:spPr>
        <p:txBody>
          <a:bodyPr lIns="45718" tIns="45718" rIns="45718" bIns="45718" anchor="ctr"/>
          <a:lstStyle/>
          <a:p>
            <a:pPr>
              <a:defRPr>
                <a:solidFill>
                  <a:srgbClr val="FFFFFF"/>
                </a:solidFill>
              </a:defRPr>
            </a:pPr>
            <a:endParaRPr/>
          </a:p>
        </p:txBody>
      </p:sp>
      <p:sp>
        <p:nvSpPr>
          <p:cNvPr id="3" name="Rectangle 2">
            <a:hlinkClick r:id="rId3"/>
          </p:cNvPr>
          <p:cNvSpPr txBox="1"/>
          <p:nvPr/>
        </p:nvSpPr>
        <p:spPr>
          <a:xfrm>
            <a:off x="4432851" y="6487074"/>
            <a:ext cx="3326298" cy="396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4"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97140" y="6170932"/>
            <a:ext cx="358410" cy="370837"/>
          </a:xfrm>
          <a:prstGeom prst="rect">
            <a:avLst/>
          </a:prstGeom>
          <a:ln w="12700">
            <a:miter lim="400000"/>
          </a:ln>
        </p:spPr>
        <p:txBody>
          <a:bodyPr wrap="none" lIns="45718" tIns="45718" rIns="45718" bIns="45718" anchor="ctr">
            <a:spAutoFit/>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79189385"/>
      </p:ext>
    </p:extLst>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1pPr>
      <a:lvl2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2pPr>
      <a:lvl3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3pPr>
      <a:lvl4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4pPr>
      <a:lvl5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5pPr>
      <a:lvl6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6pPr>
      <a:lvl7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7pPr>
      <a:lvl8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8pPr>
      <a:lvl9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9pPr>
    </p:titleStyle>
    <p:bodyStyle>
      <a:lvl1pPr marL="99385" marR="0" indent="-99385"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1pPr>
      <a:lvl2pPr marL="495279" marR="0" indent="-114292"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2pPr>
      <a:lvl3pPr marL="904837" marR="0" indent="-142868"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3pPr>
      <a:lvl4pPr marL="1295346"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4pPr>
      <a:lvl5pPr marL="1676331"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5pPr>
      <a:lvl6pPr marL="205731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6pPr>
      <a:lvl7pPr marL="2438300"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7pPr>
      <a:lvl8pPr marL="281928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8pPr>
      <a:lvl9pPr marL="3200269"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Freeform 5"/>
          <p:cNvSpPr/>
          <p:nvPr/>
        </p:nvSpPr>
        <p:spPr>
          <a:xfrm>
            <a:off x="3300102"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EB2C40">
              <a:alpha val="83111"/>
            </a:srgbClr>
          </a:solidFill>
          <a:ln w="12700">
            <a:miter lim="400000"/>
          </a:ln>
        </p:spPr>
        <p:txBody>
          <a:bodyPr lIns="45718" tIns="45718" rIns="45718" bIns="45718" anchor="ctr"/>
          <a:lstStyle/>
          <a:p>
            <a:pPr algn="ctr"/>
            <a:endParaRPr/>
          </a:p>
        </p:txBody>
      </p:sp>
      <p:sp>
        <p:nvSpPr>
          <p:cNvPr id="1085" name="Rounded Rectangle"/>
          <p:cNvSpPr/>
          <p:nvPr/>
        </p:nvSpPr>
        <p:spPr>
          <a:xfrm>
            <a:off x="1530493" y="1163883"/>
            <a:ext cx="2092722" cy="747180"/>
          </a:xfrm>
          <a:prstGeom prst="roundRect">
            <a:avLst>
              <a:gd name="adj" fmla="val 50000"/>
            </a:avLst>
          </a:prstGeom>
          <a:solidFill>
            <a:srgbClr val="EB2C40"/>
          </a:solidFill>
          <a:ln w="12700">
            <a:miter lim="400000"/>
          </a:ln>
        </p:spPr>
        <p:txBody>
          <a:bodyPr lIns="45718" tIns="45718" rIns="45718" bIns="45718" anchor="ctr"/>
          <a:lstStyle/>
          <a:p>
            <a:pPr algn="ctr"/>
            <a:endParaRPr/>
          </a:p>
        </p:txBody>
      </p:sp>
      <p:sp>
        <p:nvSpPr>
          <p:cNvPr id="1086" name="Freeform 8"/>
          <p:cNvSpPr/>
          <p:nvPr/>
        </p:nvSpPr>
        <p:spPr>
          <a:xfrm>
            <a:off x="3306274" y="2291763"/>
            <a:ext cx="851335" cy="787528"/>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FF892F">
              <a:alpha val="83111"/>
            </a:srgbClr>
          </a:solidFill>
          <a:ln w="12700">
            <a:miter lim="400000"/>
          </a:ln>
        </p:spPr>
        <p:txBody>
          <a:bodyPr lIns="45718" tIns="45718" rIns="45718" bIns="45718" anchor="ctr"/>
          <a:lstStyle/>
          <a:p>
            <a:pPr algn="ctr"/>
            <a:endParaRPr/>
          </a:p>
        </p:txBody>
      </p:sp>
      <p:sp>
        <p:nvSpPr>
          <p:cNvPr id="1087" name="Freeform 13"/>
          <p:cNvSpPr/>
          <p:nvPr/>
        </p:nvSpPr>
        <p:spPr>
          <a:xfrm>
            <a:off x="3300102"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7EBF00">
              <a:alpha val="83111"/>
            </a:srgbClr>
          </a:solidFill>
          <a:ln w="12700">
            <a:miter lim="400000"/>
          </a:ln>
        </p:spPr>
        <p:txBody>
          <a:bodyPr lIns="45718" tIns="45718" rIns="45718" bIns="45718" anchor="ctr"/>
          <a:lstStyle/>
          <a:p>
            <a:pPr algn="ctr"/>
            <a:endParaRPr/>
          </a:p>
        </p:txBody>
      </p:sp>
      <p:sp>
        <p:nvSpPr>
          <p:cNvPr id="1088" name="Freeform 4"/>
          <p:cNvSpPr/>
          <p:nvPr/>
        </p:nvSpPr>
        <p:spPr>
          <a:xfrm>
            <a:off x="4155459" y="1968971"/>
            <a:ext cx="1418760" cy="417027"/>
          </a:xfrm>
          <a:prstGeom prst="rect">
            <a:avLst/>
          </a:prstGeom>
          <a:solidFill>
            <a:srgbClr val="EB2C40"/>
          </a:solidFill>
          <a:ln w="12700">
            <a:miter lim="400000"/>
          </a:ln>
        </p:spPr>
        <p:txBody>
          <a:bodyPr lIns="45718" tIns="45718" rIns="45718" bIns="45718" anchor="ctr"/>
          <a:lstStyle/>
          <a:p>
            <a:pPr algn="ctr"/>
            <a:endParaRPr/>
          </a:p>
        </p:txBody>
      </p:sp>
      <p:sp>
        <p:nvSpPr>
          <p:cNvPr id="1089" name="Freeform 7"/>
          <p:cNvSpPr/>
          <p:nvPr/>
        </p:nvSpPr>
        <p:spPr>
          <a:xfrm>
            <a:off x="4155459" y="2662265"/>
            <a:ext cx="1418760" cy="417025"/>
          </a:xfrm>
          <a:prstGeom prst="rect">
            <a:avLst/>
          </a:prstGeom>
          <a:solidFill>
            <a:srgbClr val="FF892F"/>
          </a:solidFill>
          <a:ln w="12700">
            <a:miter lim="400000"/>
          </a:ln>
        </p:spPr>
        <p:txBody>
          <a:bodyPr lIns="45718" tIns="45718" rIns="45718" bIns="45718" anchor="ctr"/>
          <a:lstStyle/>
          <a:p>
            <a:pPr algn="ctr"/>
            <a:endParaRPr/>
          </a:p>
        </p:txBody>
      </p:sp>
      <p:sp>
        <p:nvSpPr>
          <p:cNvPr id="1090" name="Freeform 11"/>
          <p:cNvSpPr/>
          <p:nvPr/>
        </p:nvSpPr>
        <p:spPr>
          <a:xfrm>
            <a:off x="4157607" y="3978602"/>
            <a:ext cx="1418760" cy="417025"/>
          </a:xfrm>
          <a:prstGeom prst="rect">
            <a:avLst/>
          </a:prstGeom>
          <a:solidFill>
            <a:srgbClr val="7EBF00"/>
          </a:solidFill>
          <a:ln w="12700">
            <a:miter lim="400000"/>
          </a:ln>
        </p:spPr>
        <p:txBody>
          <a:bodyPr lIns="45718" tIns="45718" rIns="45718" bIns="45718" anchor="ctr"/>
          <a:lstStyle/>
          <a:p>
            <a:pPr algn="ctr"/>
            <a:endParaRPr/>
          </a:p>
        </p:txBody>
      </p:sp>
      <p:sp>
        <p:nvSpPr>
          <p:cNvPr id="1091" name="Freeform 16"/>
          <p:cNvSpPr/>
          <p:nvPr/>
        </p:nvSpPr>
        <p:spPr>
          <a:xfrm>
            <a:off x="4155459" y="3285306"/>
            <a:ext cx="1418760" cy="417028"/>
          </a:xfrm>
          <a:prstGeom prst="rect">
            <a:avLst/>
          </a:prstGeom>
          <a:solidFill>
            <a:srgbClr val="FFBA00"/>
          </a:solidFill>
          <a:ln w="12700">
            <a:miter lim="400000"/>
          </a:ln>
        </p:spPr>
        <p:txBody>
          <a:bodyPr lIns="45718" tIns="45718" rIns="45718" bIns="45718" anchor="ctr"/>
          <a:lstStyle/>
          <a:p>
            <a:pPr algn="ctr"/>
            <a:endParaRPr/>
          </a:p>
        </p:txBody>
      </p:sp>
      <p:sp>
        <p:nvSpPr>
          <p:cNvPr id="1092" name="Freeform 34"/>
          <p:cNvSpPr/>
          <p:nvPr/>
        </p:nvSpPr>
        <p:spPr>
          <a:xfrm>
            <a:off x="3306274"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FFBA00">
              <a:alpha val="83111"/>
            </a:srgbClr>
          </a:solidFill>
          <a:ln w="12700">
            <a:miter lim="400000"/>
          </a:ln>
        </p:spPr>
        <p:txBody>
          <a:bodyPr lIns="45718" tIns="45718" rIns="45718" bIns="45718" anchor="ctr"/>
          <a:lstStyle/>
          <a:p>
            <a:pPr algn="ctr"/>
            <a:endParaRPr/>
          </a:p>
        </p:txBody>
      </p:sp>
      <p:sp>
        <p:nvSpPr>
          <p:cNvPr id="1093" name="Freeform 48"/>
          <p:cNvSpPr/>
          <p:nvPr/>
        </p:nvSpPr>
        <p:spPr>
          <a:xfrm>
            <a:off x="291167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4" name="Rounded Rectangle"/>
          <p:cNvSpPr/>
          <p:nvPr/>
        </p:nvSpPr>
        <p:spPr>
          <a:xfrm>
            <a:off x="1530493" y="2248093"/>
            <a:ext cx="2092722" cy="747178"/>
          </a:xfrm>
          <a:prstGeom prst="roundRect">
            <a:avLst>
              <a:gd name="adj" fmla="val 50000"/>
            </a:avLst>
          </a:prstGeom>
          <a:solidFill>
            <a:srgbClr val="FF892F"/>
          </a:solidFill>
          <a:ln w="12700">
            <a:miter lim="400000"/>
          </a:ln>
        </p:spPr>
        <p:txBody>
          <a:bodyPr lIns="45718" tIns="45718" rIns="45718" bIns="45718" anchor="ctr"/>
          <a:lstStyle/>
          <a:p>
            <a:pPr algn="ctr"/>
            <a:endParaRPr/>
          </a:p>
        </p:txBody>
      </p:sp>
      <p:sp>
        <p:nvSpPr>
          <p:cNvPr id="1095" name="Freeform 48"/>
          <p:cNvSpPr/>
          <p:nvPr/>
        </p:nvSpPr>
        <p:spPr>
          <a:xfrm>
            <a:off x="2911674" y="2282985"/>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6" name="Rounded Rectangle"/>
          <p:cNvSpPr/>
          <p:nvPr/>
        </p:nvSpPr>
        <p:spPr>
          <a:xfrm>
            <a:off x="1530493" y="3369326"/>
            <a:ext cx="2092722" cy="747181"/>
          </a:xfrm>
          <a:prstGeom prst="roundRect">
            <a:avLst>
              <a:gd name="adj" fmla="val 50000"/>
            </a:avLst>
          </a:prstGeom>
          <a:solidFill>
            <a:srgbClr val="FFBA00"/>
          </a:solidFill>
          <a:ln w="12700">
            <a:miter lim="400000"/>
          </a:ln>
        </p:spPr>
        <p:txBody>
          <a:bodyPr lIns="45718" tIns="45718" rIns="45718" bIns="45718" anchor="ctr"/>
          <a:lstStyle/>
          <a:p>
            <a:pPr algn="ctr"/>
            <a:endParaRPr dirty="0"/>
          </a:p>
        </p:txBody>
      </p:sp>
      <p:sp>
        <p:nvSpPr>
          <p:cNvPr id="1097" name="Freeform 48"/>
          <p:cNvSpPr/>
          <p:nvPr/>
        </p:nvSpPr>
        <p:spPr>
          <a:xfrm>
            <a:off x="291167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098" name="Rounded Rectangle"/>
          <p:cNvSpPr/>
          <p:nvPr/>
        </p:nvSpPr>
        <p:spPr>
          <a:xfrm>
            <a:off x="1530493" y="4453537"/>
            <a:ext cx="2092722" cy="747180"/>
          </a:xfrm>
          <a:prstGeom prst="roundRect">
            <a:avLst>
              <a:gd name="adj" fmla="val 50000"/>
            </a:avLst>
          </a:prstGeom>
          <a:solidFill>
            <a:srgbClr val="7EBF00"/>
          </a:solidFill>
          <a:ln w="12700">
            <a:miter lim="400000"/>
          </a:ln>
        </p:spPr>
        <p:txBody>
          <a:bodyPr lIns="45718" tIns="45718" rIns="45718" bIns="45718" anchor="ctr"/>
          <a:lstStyle/>
          <a:p>
            <a:pPr algn="ctr"/>
            <a:endParaRPr dirty="0"/>
          </a:p>
        </p:txBody>
      </p:sp>
      <p:sp>
        <p:nvSpPr>
          <p:cNvPr id="1099" name="Freeform 48"/>
          <p:cNvSpPr/>
          <p:nvPr/>
        </p:nvSpPr>
        <p:spPr>
          <a:xfrm>
            <a:off x="291167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00" name="Freeform 5"/>
          <p:cNvSpPr/>
          <p:nvPr/>
        </p:nvSpPr>
        <p:spPr>
          <a:xfrm flipH="1">
            <a:off x="8027265"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911F40">
              <a:alpha val="83111"/>
            </a:srgbClr>
          </a:solidFill>
          <a:ln w="12700">
            <a:miter lim="400000"/>
          </a:ln>
        </p:spPr>
        <p:txBody>
          <a:bodyPr lIns="45718" tIns="45718" rIns="45718" bIns="45718" anchor="ctr"/>
          <a:lstStyle/>
          <a:p>
            <a:pPr algn="ctr"/>
            <a:endParaRPr/>
          </a:p>
        </p:txBody>
      </p:sp>
      <p:sp>
        <p:nvSpPr>
          <p:cNvPr id="1101" name="Rounded Rectangle"/>
          <p:cNvSpPr/>
          <p:nvPr/>
        </p:nvSpPr>
        <p:spPr>
          <a:xfrm flipH="1">
            <a:off x="8561658" y="1163880"/>
            <a:ext cx="2092719" cy="747180"/>
          </a:xfrm>
          <a:prstGeom prst="roundRect">
            <a:avLst>
              <a:gd name="adj" fmla="val 50000"/>
            </a:avLst>
          </a:prstGeom>
          <a:solidFill>
            <a:srgbClr val="911F40"/>
          </a:solidFill>
          <a:ln w="12700">
            <a:miter lim="400000"/>
          </a:ln>
        </p:spPr>
        <p:txBody>
          <a:bodyPr lIns="45718" tIns="45718" rIns="45718" bIns="45718" anchor="ctr"/>
          <a:lstStyle/>
          <a:p>
            <a:pPr algn="ctr"/>
            <a:endParaRPr dirty="0"/>
          </a:p>
        </p:txBody>
      </p:sp>
      <p:sp>
        <p:nvSpPr>
          <p:cNvPr id="1102" name="Freeform 8"/>
          <p:cNvSpPr/>
          <p:nvPr/>
        </p:nvSpPr>
        <p:spPr>
          <a:xfrm flipH="1">
            <a:off x="8027265" y="2291762"/>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6A3B81">
              <a:alpha val="83111"/>
            </a:srgbClr>
          </a:solidFill>
          <a:ln w="12700">
            <a:miter lim="400000"/>
          </a:ln>
        </p:spPr>
        <p:txBody>
          <a:bodyPr lIns="45718" tIns="45718" rIns="45718" bIns="45718" anchor="ctr"/>
          <a:lstStyle/>
          <a:p>
            <a:pPr algn="ctr"/>
            <a:endParaRPr/>
          </a:p>
        </p:txBody>
      </p:sp>
      <p:sp>
        <p:nvSpPr>
          <p:cNvPr id="1103" name="Freeform 13"/>
          <p:cNvSpPr/>
          <p:nvPr/>
        </p:nvSpPr>
        <p:spPr>
          <a:xfrm flipH="1">
            <a:off x="8027265"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009CFF">
              <a:alpha val="83111"/>
            </a:srgbClr>
          </a:solidFill>
          <a:ln w="12700">
            <a:miter lim="400000"/>
          </a:ln>
        </p:spPr>
        <p:txBody>
          <a:bodyPr lIns="45718" tIns="45718" rIns="45718" bIns="45718" anchor="ctr"/>
          <a:lstStyle/>
          <a:p>
            <a:pPr algn="ctr"/>
            <a:endParaRPr/>
          </a:p>
        </p:txBody>
      </p:sp>
      <p:sp>
        <p:nvSpPr>
          <p:cNvPr id="1104" name="Freeform 4"/>
          <p:cNvSpPr/>
          <p:nvPr/>
        </p:nvSpPr>
        <p:spPr>
          <a:xfrm flipH="1">
            <a:off x="6425474" y="1968971"/>
            <a:ext cx="1605559" cy="417027"/>
          </a:xfrm>
          <a:prstGeom prst="rect">
            <a:avLst/>
          </a:prstGeom>
          <a:solidFill>
            <a:srgbClr val="911F40"/>
          </a:solidFill>
          <a:ln w="12700">
            <a:miter lim="400000"/>
          </a:ln>
        </p:spPr>
        <p:txBody>
          <a:bodyPr lIns="45718" tIns="45718" rIns="45718" bIns="45718" anchor="ctr"/>
          <a:lstStyle/>
          <a:p>
            <a:pPr algn="ctr"/>
            <a:endParaRPr/>
          </a:p>
        </p:txBody>
      </p:sp>
      <p:sp>
        <p:nvSpPr>
          <p:cNvPr id="1105" name="Freeform 7"/>
          <p:cNvSpPr/>
          <p:nvPr/>
        </p:nvSpPr>
        <p:spPr>
          <a:xfrm flipH="1">
            <a:off x="6425474" y="2662265"/>
            <a:ext cx="1605559" cy="417027"/>
          </a:xfrm>
          <a:prstGeom prst="rect">
            <a:avLst/>
          </a:prstGeom>
          <a:solidFill>
            <a:srgbClr val="6A3B81"/>
          </a:solidFill>
          <a:ln w="12700">
            <a:miter lim="400000"/>
          </a:ln>
        </p:spPr>
        <p:txBody>
          <a:bodyPr lIns="45718" tIns="45718" rIns="45718" bIns="45718" anchor="ctr"/>
          <a:lstStyle/>
          <a:p>
            <a:pPr algn="ctr"/>
            <a:endParaRPr/>
          </a:p>
        </p:txBody>
      </p:sp>
      <p:sp>
        <p:nvSpPr>
          <p:cNvPr id="1106" name="Freeform 11"/>
          <p:cNvSpPr/>
          <p:nvPr/>
        </p:nvSpPr>
        <p:spPr>
          <a:xfrm flipH="1">
            <a:off x="6425474" y="3978604"/>
            <a:ext cx="1605559" cy="417025"/>
          </a:xfrm>
          <a:prstGeom prst="rect">
            <a:avLst/>
          </a:prstGeom>
          <a:solidFill>
            <a:srgbClr val="009CFF"/>
          </a:solidFill>
          <a:ln w="12700">
            <a:miter lim="400000"/>
          </a:ln>
        </p:spPr>
        <p:txBody>
          <a:bodyPr lIns="45718" tIns="45718" rIns="45718" bIns="45718" anchor="ctr"/>
          <a:lstStyle/>
          <a:p>
            <a:pPr algn="ctr"/>
            <a:endParaRPr/>
          </a:p>
        </p:txBody>
      </p:sp>
      <p:sp>
        <p:nvSpPr>
          <p:cNvPr id="1107" name="Freeform 16"/>
          <p:cNvSpPr/>
          <p:nvPr/>
        </p:nvSpPr>
        <p:spPr>
          <a:xfrm flipH="1">
            <a:off x="6425474" y="3285306"/>
            <a:ext cx="1605559" cy="417028"/>
          </a:xfrm>
          <a:prstGeom prst="rect">
            <a:avLst/>
          </a:prstGeom>
          <a:solidFill>
            <a:srgbClr val="354451"/>
          </a:solidFill>
          <a:ln w="12700">
            <a:miter lim="400000"/>
          </a:ln>
        </p:spPr>
        <p:txBody>
          <a:bodyPr lIns="45718" tIns="45718" rIns="45718" bIns="45718" anchor="ctr"/>
          <a:lstStyle/>
          <a:p>
            <a:pPr algn="ctr"/>
            <a:endParaRPr/>
          </a:p>
        </p:txBody>
      </p:sp>
      <p:sp>
        <p:nvSpPr>
          <p:cNvPr id="1108" name="Freeform 34"/>
          <p:cNvSpPr/>
          <p:nvPr/>
        </p:nvSpPr>
        <p:spPr>
          <a:xfrm flipH="1">
            <a:off x="8027265"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354451">
              <a:alpha val="83111"/>
            </a:srgbClr>
          </a:solidFill>
          <a:ln w="12700">
            <a:miter lim="400000"/>
          </a:ln>
        </p:spPr>
        <p:txBody>
          <a:bodyPr lIns="45718" tIns="45718" rIns="45718" bIns="45718" anchor="ctr"/>
          <a:lstStyle/>
          <a:p>
            <a:pPr algn="ctr"/>
            <a:endParaRPr/>
          </a:p>
        </p:txBody>
      </p:sp>
      <p:sp>
        <p:nvSpPr>
          <p:cNvPr id="1109" name="Freeform 48"/>
          <p:cNvSpPr/>
          <p:nvPr/>
        </p:nvSpPr>
        <p:spPr>
          <a:xfrm>
            <a:off x="859564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0" name="Rounded Rectangle"/>
          <p:cNvSpPr/>
          <p:nvPr/>
        </p:nvSpPr>
        <p:spPr>
          <a:xfrm flipH="1">
            <a:off x="8518274" y="2238404"/>
            <a:ext cx="2092719" cy="747180"/>
          </a:xfrm>
          <a:prstGeom prst="roundRect">
            <a:avLst>
              <a:gd name="adj" fmla="val 50000"/>
            </a:avLst>
          </a:prstGeom>
          <a:solidFill>
            <a:srgbClr val="6A3B81"/>
          </a:solidFill>
          <a:ln w="12700">
            <a:miter lim="400000"/>
          </a:ln>
        </p:spPr>
        <p:txBody>
          <a:bodyPr lIns="45718" tIns="45718" rIns="45718" bIns="45718" anchor="ctr"/>
          <a:lstStyle/>
          <a:p>
            <a:pPr algn="ctr"/>
            <a:endParaRPr/>
          </a:p>
        </p:txBody>
      </p:sp>
      <p:sp>
        <p:nvSpPr>
          <p:cNvPr id="1111" name="Freeform 48"/>
          <p:cNvSpPr/>
          <p:nvPr/>
        </p:nvSpPr>
        <p:spPr>
          <a:xfrm>
            <a:off x="8595644" y="2282982"/>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2" name="Rounded Rectangle"/>
          <p:cNvSpPr/>
          <p:nvPr/>
        </p:nvSpPr>
        <p:spPr>
          <a:xfrm flipH="1">
            <a:off x="8561658" y="3369326"/>
            <a:ext cx="2092719" cy="747181"/>
          </a:xfrm>
          <a:prstGeom prst="roundRect">
            <a:avLst>
              <a:gd name="adj" fmla="val 50000"/>
            </a:avLst>
          </a:prstGeom>
          <a:solidFill>
            <a:srgbClr val="354451"/>
          </a:solidFill>
          <a:ln w="12700">
            <a:miter lim="400000"/>
          </a:ln>
        </p:spPr>
        <p:txBody>
          <a:bodyPr lIns="45718" tIns="45718" rIns="45718" bIns="45718" anchor="ctr"/>
          <a:lstStyle/>
          <a:p>
            <a:pPr algn="ctr"/>
            <a:endParaRPr/>
          </a:p>
        </p:txBody>
      </p:sp>
      <p:sp>
        <p:nvSpPr>
          <p:cNvPr id="1113" name="Freeform 48"/>
          <p:cNvSpPr/>
          <p:nvPr/>
        </p:nvSpPr>
        <p:spPr>
          <a:xfrm>
            <a:off x="859564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4" name="Rounded Rectangle"/>
          <p:cNvSpPr/>
          <p:nvPr/>
        </p:nvSpPr>
        <p:spPr>
          <a:xfrm flipH="1">
            <a:off x="8561658" y="4453537"/>
            <a:ext cx="2092719" cy="747180"/>
          </a:xfrm>
          <a:prstGeom prst="roundRect">
            <a:avLst>
              <a:gd name="adj" fmla="val 50000"/>
            </a:avLst>
          </a:prstGeom>
          <a:solidFill>
            <a:srgbClr val="009CFF"/>
          </a:solidFill>
          <a:ln w="12700">
            <a:miter lim="400000"/>
          </a:ln>
        </p:spPr>
        <p:txBody>
          <a:bodyPr lIns="45718" tIns="45718" rIns="45718" bIns="45718" anchor="ctr"/>
          <a:lstStyle/>
          <a:p>
            <a:pPr algn="ctr"/>
            <a:endParaRPr/>
          </a:p>
        </p:txBody>
      </p:sp>
      <p:sp>
        <p:nvSpPr>
          <p:cNvPr id="1115" name="Freeform 48"/>
          <p:cNvSpPr/>
          <p:nvPr/>
        </p:nvSpPr>
        <p:spPr>
          <a:xfrm>
            <a:off x="859564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6" name="Freeform 56"/>
          <p:cNvSpPr/>
          <p:nvPr/>
        </p:nvSpPr>
        <p:spPr>
          <a:xfrm>
            <a:off x="4752121" y="1843839"/>
            <a:ext cx="2680635" cy="268001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lgn="ctr">
              <a:defRPr>
                <a:solidFill>
                  <a:srgbClr val="FFFFFF"/>
                </a:solidFill>
              </a:defRPr>
            </a:pPr>
            <a:endParaRPr dirty="0"/>
          </a:p>
        </p:txBody>
      </p:sp>
      <p:sp>
        <p:nvSpPr>
          <p:cNvPr id="1117" name="TextBox 52"/>
          <p:cNvSpPr txBox="1"/>
          <p:nvPr/>
        </p:nvSpPr>
        <p:spPr>
          <a:xfrm>
            <a:off x="1701744" y="1441827"/>
            <a:ext cx="1127216"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39</a:t>
            </a:r>
            <a:r>
              <a:rPr dirty="0"/>
              <a:t>     </a:t>
            </a:r>
          </a:p>
        </p:txBody>
      </p:sp>
      <p:sp>
        <p:nvSpPr>
          <p:cNvPr id="1118" name="TextBox 52"/>
          <p:cNvSpPr txBox="1"/>
          <p:nvPr/>
        </p:nvSpPr>
        <p:spPr>
          <a:xfrm>
            <a:off x="1667886" y="1255307"/>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SCORE</a:t>
            </a:r>
            <a:r>
              <a:rPr dirty="0"/>
              <a:t>     </a:t>
            </a:r>
          </a:p>
        </p:txBody>
      </p:sp>
      <p:sp>
        <p:nvSpPr>
          <p:cNvPr id="1119" name="TextBox 52"/>
          <p:cNvSpPr txBox="1"/>
          <p:nvPr/>
        </p:nvSpPr>
        <p:spPr>
          <a:xfrm>
            <a:off x="1701744" y="2524473"/>
            <a:ext cx="1127216"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23</a:t>
            </a:r>
            <a:r>
              <a:rPr dirty="0"/>
              <a:t>     </a:t>
            </a:r>
          </a:p>
        </p:txBody>
      </p:sp>
      <p:sp>
        <p:nvSpPr>
          <p:cNvPr id="1120" name="TextBox 52"/>
          <p:cNvSpPr txBox="1"/>
          <p:nvPr/>
        </p:nvSpPr>
        <p:spPr>
          <a:xfrm>
            <a:off x="1664136" y="2353018"/>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BALLS</a:t>
            </a:r>
            <a:r>
              <a:rPr dirty="0"/>
              <a:t>     </a:t>
            </a:r>
          </a:p>
        </p:txBody>
      </p:sp>
      <p:sp>
        <p:nvSpPr>
          <p:cNvPr id="1121" name="TextBox 52"/>
          <p:cNvSpPr txBox="1"/>
          <p:nvPr/>
        </p:nvSpPr>
        <p:spPr>
          <a:xfrm>
            <a:off x="1739355" y="3648840"/>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a:t>
            </a:r>
            <a:r>
              <a:rPr dirty="0"/>
              <a:t>     </a:t>
            </a:r>
          </a:p>
        </p:txBody>
      </p:sp>
      <p:sp>
        <p:nvSpPr>
          <p:cNvPr id="1122" name="TextBox 52"/>
          <p:cNvSpPr txBox="1"/>
          <p:nvPr/>
        </p:nvSpPr>
        <p:spPr>
          <a:xfrm>
            <a:off x="1701744" y="3477388"/>
            <a:ext cx="1202433"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FOUR’S</a:t>
            </a:r>
            <a:r>
              <a:rPr dirty="0"/>
              <a:t>     </a:t>
            </a:r>
          </a:p>
        </p:txBody>
      </p:sp>
      <p:sp>
        <p:nvSpPr>
          <p:cNvPr id="1123" name="TextBox 52"/>
          <p:cNvSpPr txBox="1"/>
          <p:nvPr/>
        </p:nvSpPr>
        <p:spPr>
          <a:xfrm>
            <a:off x="1739355" y="4731484"/>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a:t>
            </a:r>
            <a:r>
              <a:rPr dirty="0"/>
              <a:t>     </a:t>
            </a:r>
          </a:p>
        </p:txBody>
      </p:sp>
      <p:sp>
        <p:nvSpPr>
          <p:cNvPr id="1124" name="TextBox 52"/>
          <p:cNvSpPr txBox="1"/>
          <p:nvPr/>
        </p:nvSpPr>
        <p:spPr>
          <a:xfrm>
            <a:off x="1701744" y="4560032"/>
            <a:ext cx="1202433"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SIXES’S</a:t>
            </a:r>
            <a:r>
              <a:rPr dirty="0"/>
              <a:t>     </a:t>
            </a:r>
          </a:p>
        </p:txBody>
      </p:sp>
      <p:sp>
        <p:nvSpPr>
          <p:cNvPr id="1125" name="TextBox 52"/>
          <p:cNvSpPr txBox="1"/>
          <p:nvPr/>
        </p:nvSpPr>
        <p:spPr>
          <a:xfrm>
            <a:off x="9345600" y="1426757"/>
            <a:ext cx="1127215"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a:t>
            </a:r>
            <a:r>
              <a:rPr dirty="0"/>
              <a:t>     </a:t>
            </a:r>
          </a:p>
        </p:txBody>
      </p:sp>
      <p:sp>
        <p:nvSpPr>
          <p:cNvPr id="1126" name="TextBox 52"/>
          <p:cNvSpPr txBox="1"/>
          <p:nvPr/>
        </p:nvSpPr>
        <p:spPr>
          <a:xfrm>
            <a:off x="9307993" y="1255307"/>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OVERS</a:t>
            </a:r>
            <a:r>
              <a:rPr dirty="0"/>
              <a:t>     </a:t>
            </a:r>
          </a:p>
        </p:txBody>
      </p:sp>
      <p:sp>
        <p:nvSpPr>
          <p:cNvPr id="1127" name="TextBox 52"/>
          <p:cNvSpPr txBox="1"/>
          <p:nvPr/>
        </p:nvSpPr>
        <p:spPr>
          <a:xfrm>
            <a:off x="9345600" y="2509403"/>
            <a:ext cx="1127215"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0</a:t>
            </a:r>
            <a:endParaRPr sz="2400" b="1" dirty="0"/>
          </a:p>
        </p:txBody>
      </p:sp>
      <p:sp>
        <p:nvSpPr>
          <p:cNvPr id="1128" name="TextBox 52"/>
          <p:cNvSpPr txBox="1"/>
          <p:nvPr/>
        </p:nvSpPr>
        <p:spPr>
          <a:xfrm>
            <a:off x="9307993" y="2337949"/>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MAIDEN</a:t>
            </a:r>
            <a:r>
              <a:rPr dirty="0"/>
              <a:t>     </a:t>
            </a:r>
          </a:p>
        </p:txBody>
      </p:sp>
      <p:sp>
        <p:nvSpPr>
          <p:cNvPr id="1129" name="TextBox 52"/>
          <p:cNvSpPr txBox="1"/>
          <p:nvPr/>
        </p:nvSpPr>
        <p:spPr>
          <a:xfrm>
            <a:off x="9383210" y="3633770"/>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8</a:t>
            </a:r>
            <a:endParaRPr dirty="0"/>
          </a:p>
        </p:txBody>
      </p:sp>
      <p:sp>
        <p:nvSpPr>
          <p:cNvPr id="1130" name="TextBox 52"/>
          <p:cNvSpPr txBox="1"/>
          <p:nvPr/>
        </p:nvSpPr>
        <p:spPr>
          <a:xfrm>
            <a:off x="9345600" y="3462318"/>
            <a:ext cx="120243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RUNS</a:t>
            </a:r>
            <a:r>
              <a:rPr dirty="0"/>
              <a:t>     </a:t>
            </a:r>
          </a:p>
        </p:txBody>
      </p:sp>
      <p:sp>
        <p:nvSpPr>
          <p:cNvPr id="1131" name="TextBox 52"/>
          <p:cNvSpPr txBox="1"/>
          <p:nvPr/>
        </p:nvSpPr>
        <p:spPr>
          <a:xfrm>
            <a:off x="9383210" y="4716414"/>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a:t>
            </a:r>
            <a:r>
              <a:rPr dirty="0"/>
              <a:t>     </a:t>
            </a:r>
          </a:p>
        </p:txBody>
      </p:sp>
      <p:sp>
        <p:nvSpPr>
          <p:cNvPr id="1132" name="TextBox 52"/>
          <p:cNvSpPr txBox="1"/>
          <p:nvPr/>
        </p:nvSpPr>
        <p:spPr>
          <a:xfrm>
            <a:off x="9345600" y="4544962"/>
            <a:ext cx="120243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WICKETS</a:t>
            </a:r>
            <a:r>
              <a:rPr dirty="0"/>
              <a:t>     </a:t>
            </a:r>
          </a:p>
        </p:txBody>
      </p:sp>
      <p:pic>
        <p:nvPicPr>
          <p:cNvPr id="3" name="Picture 2">
            <a:extLst>
              <a:ext uri="{FF2B5EF4-FFF2-40B4-BE49-F238E27FC236}">
                <a16:creationId xmlns:a16="http://schemas.microsoft.com/office/drawing/2014/main" id="{B7A99EEF-7DEB-7D91-8AA6-74AC2618E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9744" y="1241923"/>
            <a:ext cx="569355" cy="569355"/>
          </a:xfrm>
          <a:prstGeom prst="rect">
            <a:avLst/>
          </a:prstGeom>
        </p:spPr>
      </p:pic>
      <p:pic>
        <p:nvPicPr>
          <p:cNvPr id="5" name="Picture 4">
            <a:extLst>
              <a:ext uri="{FF2B5EF4-FFF2-40B4-BE49-F238E27FC236}">
                <a16:creationId xmlns:a16="http://schemas.microsoft.com/office/drawing/2014/main" id="{1A85F399-AA15-AAA6-0AF9-BD6B44BEB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15976" y="4603596"/>
            <a:ext cx="482386" cy="482386"/>
          </a:xfrm>
          <a:prstGeom prst="rect">
            <a:avLst/>
          </a:prstGeom>
        </p:spPr>
      </p:pic>
      <p:pic>
        <p:nvPicPr>
          <p:cNvPr id="13" name="Picture 12">
            <a:extLst>
              <a:ext uri="{FF2B5EF4-FFF2-40B4-BE49-F238E27FC236}">
                <a16:creationId xmlns:a16="http://schemas.microsoft.com/office/drawing/2014/main" id="{05372AFB-97D5-97B2-B8CC-896806DBDF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08" y="2315140"/>
            <a:ext cx="707776" cy="599656"/>
          </a:xfrm>
          <a:prstGeom prst="rect">
            <a:avLst/>
          </a:prstGeom>
        </p:spPr>
      </p:pic>
      <p:pic>
        <p:nvPicPr>
          <p:cNvPr id="15" name="Picture 14">
            <a:extLst>
              <a:ext uri="{FF2B5EF4-FFF2-40B4-BE49-F238E27FC236}">
                <a16:creationId xmlns:a16="http://schemas.microsoft.com/office/drawing/2014/main" id="{45A10504-113F-64B9-72BA-3A2C2D4FCD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654" y="4479828"/>
            <a:ext cx="720889" cy="720889"/>
          </a:xfrm>
          <a:prstGeom prst="rect">
            <a:avLst/>
          </a:prstGeom>
        </p:spPr>
      </p:pic>
      <p:pic>
        <p:nvPicPr>
          <p:cNvPr id="17" name="Picture 16">
            <a:extLst>
              <a:ext uri="{FF2B5EF4-FFF2-40B4-BE49-F238E27FC236}">
                <a16:creationId xmlns:a16="http://schemas.microsoft.com/office/drawing/2014/main" id="{63416229-9E0E-6C18-7608-A2A21E078D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857" y="3410943"/>
            <a:ext cx="700819" cy="700819"/>
          </a:xfrm>
          <a:prstGeom prst="rect">
            <a:avLst/>
          </a:prstGeom>
        </p:spPr>
      </p:pic>
      <p:pic>
        <p:nvPicPr>
          <p:cNvPr id="19" name="Picture 18">
            <a:extLst>
              <a:ext uri="{FF2B5EF4-FFF2-40B4-BE49-F238E27FC236}">
                <a16:creationId xmlns:a16="http://schemas.microsoft.com/office/drawing/2014/main" id="{6955C78C-DEB6-6189-AE86-0B02CD89F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8483" y="1236686"/>
            <a:ext cx="573658" cy="573658"/>
          </a:xfrm>
          <a:prstGeom prst="rect">
            <a:avLst/>
          </a:prstGeom>
        </p:spPr>
      </p:pic>
      <p:pic>
        <p:nvPicPr>
          <p:cNvPr id="25" name="Picture 24">
            <a:extLst>
              <a:ext uri="{FF2B5EF4-FFF2-40B4-BE49-F238E27FC236}">
                <a16:creationId xmlns:a16="http://schemas.microsoft.com/office/drawing/2014/main" id="{92EE51C1-09D4-A19E-E544-90E1822C59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5681" y="2377363"/>
            <a:ext cx="474124" cy="474124"/>
          </a:xfrm>
          <a:prstGeom prst="rect">
            <a:avLst/>
          </a:prstGeom>
        </p:spPr>
      </p:pic>
      <p:pic>
        <p:nvPicPr>
          <p:cNvPr id="27" name="Picture 26">
            <a:extLst>
              <a:ext uri="{FF2B5EF4-FFF2-40B4-BE49-F238E27FC236}">
                <a16:creationId xmlns:a16="http://schemas.microsoft.com/office/drawing/2014/main" id="{86097F8E-BD2A-0B7E-245D-21C122DF5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3220" y="3434245"/>
            <a:ext cx="863000" cy="585747"/>
          </a:xfrm>
          <a:prstGeom prst="rect">
            <a:avLst/>
          </a:prstGeom>
        </p:spPr>
      </p:pic>
      <p:sp>
        <p:nvSpPr>
          <p:cNvPr id="30" name="TextBox 29">
            <a:extLst>
              <a:ext uri="{FF2B5EF4-FFF2-40B4-BE49-F238E27FC236}">
                <a16:creationId xmlns:a16="http://schemas.microsoft.com/office/drawing/2014/main" id="{00793767-F3C7-6B01-0477-FFD74B12FC8E}"/>
              </a:ext>
            </a:extLst>
          </p:cNvPr>
          <p:cNvSpPr txBox="1"/>
          <p:nvPr/>
        </p:nvSpPr>
        <p:spPr>
          <a:xfrm>
            <a:off x="4608127" y="4757010"/>
            <a:ext cx="3111072"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indent="0" algn="ctr" defTabSz="914400" rtl="0" fontAlgn="auto" latinLnBrk="0" hangingPunct="0">
              <a:lnSpc>
                <a:spcPct val="100000"/>
              </a:lnSpc>
              <a:spcBef>
                <a:spcPts val="0"/>
              </a:spcBef>
              <a:spcAft>
                <a:spcPts val="0"/>
              </a:spcAft>
              <a:buClrTx/>
              <a:buSzTx/>
              <a:buFontTx/>
              <a:buNone/>
              <a:tabLst/>
            </a:pPr>
            <a:r>
              <a:rPr lang="en-US" sz="2800" b="1" dirty="0">
                <a:solidFill>
                  <a:srgbClr val="FFBA00"/>
                </a:solidFill>
                <a:latin typeface="Avenir Next Regular"/>
                <a:sym typeface="Helvetica"/>
              </a:rPr>
              <a:t>KAMLESH MALVIYA</a:t>
            </a:r>
            <a:endParaRPr kumimoji="0" lang="en-US" sz="2800" b="1" i="0" u="none" strike="noStrike" cap="none" spc="0" normalizeH="0" baseline="0" dirty="0">
              <a:ln>
                <a:noFill/>
              </a:ln>
              <a:solidFill>
                <a:srgbClr val="FFBA00"/>
              </a:solidFill>
              <a:effectLst/>
              <a:uFillTx/>
              <a:latin typeface="Avenir Next Regular"/>
              <a:sym typeface="Helvetica"/>
            </a:endParaRPr>
          </a:p>
        </p:txBody>
      </p:sp>
      <p:pic>
        <p:nvPicPr>
          <p:cNvPr id="32" name="Picture 31">
            <a:extLst>
              <a:ext uri="{FF2B5EF4-FFF2-40B4-BE49-F238E27FC236}">
                <a16:creationId xmlns:a16="http://schemas.microsoft.com/office/drawing/2014/main" id="{1EE575F5-96DB-5521-7151-A18AA1DC05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8114" y="-783347"/>
            <a:ext cx="4320098" cy="3160710"/>
          </a:xfrm>
          <a:prstGeom prst="rect">
            <a:avLst/>
          </a:prstGeom>
        </p:spPr>
      </p:pic>
      <p:sp>
        <p:nvSpPr>
          <p:cNvPr id="34" name="TextBox 33">
            <a:extLst>
              <a:ext uri="{FF2B5EF4-FFF2-40B4-BE49-F238E27FC236}">
                <a16:creationId xmlns:a16="http://schemas.microsoft.com/office/drawing/2014/main" id="{22F7834C-C1F8-3425-2F2E-9AECA78C0026}"/>
              </a:ext>
            </a:extLst>
          </p:cNvPr>
          <p:cNvSpPr txBox="1"/>
          <p:nvPr/>
        </p:nvSpPr>
        <p:spPr>
          <a:xfrm>
            <a:off x="5316577" y="1267964"/>
            <a:ext cx="1350495"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4000" dirty="0">
                <a:ln w="19050">
                  <a:solidFill>
                    <a:srgbClr val="2196D1"/>
                  </a:solidFill>
                </a:ln>
                <a:solidFill>
                  <a:srgbClr val="F5B21D"/>
                </a:solidFill>
                <a:latin typeface="Cooper Black" panose="0208090404030B020404" pitchFamily="18" charset="0"/>
                <a:sym typeface="Helvetica"/>
              </a:rPr>
              <a:t>CUP</a:t>
            </a:r>
            <a:endParaRPr kumimoji="0" lang="en-US" sz="4000" b="0" i="0" u="none" strike="noStrike" cap="none" spc="0" normalizeH="0" baseline="0" dirty="0">
              <a:ln w="19050">
                <a:solidFill>
                  <a:srgbClr val="2196D1"/>
                </a:solidFill>
              </a:ln>
              <a:solidFill>
                <a:srgbClr val="F5B21D"/>
              </a:solidFill>
              <a:effectLst/>
              <a:uFillTx/>
              <a:latin typeface="Cooper Black" panose="0208090404030B020404" pitchFamily="18" charset="0"/>
              <a:sym typeface="Helvetica"/>
            </a:endParaRPr>
          </a:p>
        </p:txBody>
      </p:sp>
      <p:sp>
        <p:nvSpPr>
          <p:cNvPr id="35" name="TextBox 34">
            <a:extLst>
              <a:ext uri="{FF2B5EF4-FFF2-40B4-BE49-F238E27FC236}">
                <a16:creationId xmlns:a16="http://schemas.microsoft.com/office/drawing/2014/main" id="{FF44FC26-0F89-6D8B-E460-BEA0EC93E751}"/>
              </a:ext>
            </a:extLst>
          </p:cNvPr>
          <p:cNvSpPr txBox="1"/>
          <p:nvPr/>
        </p:nvSpPr>
        <p:spPr>
          <a:xfrm>
            <a:off x="4597631" y="4543050"/>
            <a:ext cx="313237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6A3B81"/>
                </a:solidFill>
                <a:latin typeface="Avenir Next Regular"/>
                <a:sym typeface="Helvetica"/>
              </a:rPr>
              <a:t>Rocket Singh of the Match</a:t>
            </a:r>
            <a:endParaRPr kumimoji="0" lang="en-US" sz="2000" b="1" i="0" u="none" strike="noStrike" cap="none" spc="0" normalizeH="0" baseline="0" dirty="0">
              <a:ln>
                <a:noFill/>
              </a:ln>
              <a:solidFill>
                <a:srgbClr val="6A3B81"/>
              </a:solidFill>
              <a:effectLst/>
              <a:uFillTx/>
              <a:latin typeface="Avenir Next Regular"/>
              <a:sym typeface="Helvetica"/>
            </a:endParaRPr>
          </a:p>
        </p:txBody>
      </p:sp>
      <p:sp>
        <p:nvSpPr>
          <p:cNvPr id="37" name="TextBox 36">
            <a:extLst>
              <a:ext uri="{FF2B5EF4-FFF2-40B4-BE49-F238E27FC236}">
                <a16:creationId xmlns:a16="http://schemas.microsoft.com/office/drawing/2014/main" id="{6FCE1536-6A10-9CC1-7332-209CA01988F2}"/>
              </a:ext>
            </a:extLst>
          </p:cNvPr>
          <p:cNvSpPr txBox="1"/>
          <p:nvPr/>
        </p:nvSpPr>
        <p:spPr>
          <a:xfrm>
            <a:off x="4615863" y="5176311"/>
            <a:ext cx="308644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7EBF00"/>
                </a:solidFill>
                <a:latin typeface="Avenir Next Regular"/>
                <a:sym typeface="Helvetica"/>
              </a:rPr>
              <a:t>Astonishers</a:t>
            </a:r>
            <a:r>
              <a:rPr kumimoji="0" lang="en-US" sz="2000" b="1" i="0" u="none" strike="noStrike" cap="none" spc="0" normalizeH="0" baseline="0" dirty="0">
                <a:ln>
                  <a:noFill/>
                </a:ln>
                <a:solidFill>
                  <a:srgbClr val="7EBF00"/>
                </a:solidFill>
                <a:effectLst/>
                <a:uFillTx/>
                <a:latin typeface="Avenir Next Regular"/>
                <a:sym typeface="Helvetica"/>
              </a:rPr>
              <a:t> vs </a:t>
            </a:r>
            <a:r>
              <a:rPr kumimoji="0" lang="en-US" sz="2000" b="1" i="0" u="sng" strike="noStrike" cap="none" spc="0" normalizeH="0" baseline="0" dirty="0">
                <a:ln>
                  <a:noFill/>
                </a:ln>
                <a:solidFill>
                  <a:srgbClr val="7EBF00"/>
                </a:solidFill>
                <a:effectLst/>
                <a:uFillTx/>
                <a:latin typeface="Avenir Next Regular"/>
                <a:sym typeface="Helvetica"/>
              </a:rPr>
              <a:t>Adra Sakka</a:t>
            </a:r>
          </a:p>
          <a:p>
            <a:pPr marL="0" marR="0" indent="0" algn="ctr" defTabSz="914400" rtl="0" fontAlgn="auto" latinLnBrk="0" hangingPunct="0">
              <a:lnSpc>
                <a:spcPct val="100000"/>
              </a:lnSpc>
              <a:spcBef>
                <a:spcPts val="0"/>
              </a:spcBef>
              <a:spcAft>
                <a:spcPts val="0"/>
              </a:spcAft>
              <a:buClrTx/>
              <a:buSzTx/>
              <a:buFontTx/>
              <a:buNone/>
              <a:tabLst/>
            </a:pPr>
            <a:r>
              <a:rPr lang="en-US" sz="1600" b="1" dirty="0">
                <a:solidFill>
                  <a:srgbClr val="7EBF00"/>
                </a:solidFill>
                <a:latin typeface="Avenir Next Regular"/>
                <a:sym typeface="Helvetica"/>
              </a:rPr>
              <a:t>13</a:t>
            </a:r>
            <a:r>
              <a:rPr kumimoji="0" lang="en-US" sz="1600" b="1" i="0" u="none" strike="noStrike" cap="none" spc="0" normalizeH="0" baseline="0" dirty="0">
                <a:ln>
                  <a:noFill/>
                </a:ln>
                <a:solidFill>
                  <a:srgbClr val="7EBF00"/>
                </a:solidFill>
                <a:effectLst/>
                <a:uFillTx/>
                <a:latin typeface="Avenir Next Regular"/>
                <a:sym typeface="Helvetica"/>
              </a:rPr>
              <a:t>-Aug-2023</a:t>
            </a:r>
          </a:p>
        </p:txBody>
      </p:sp>
      <p:sp>
        <p:nvSpPr>
          <p:cNvPr id="6" name="TextBox 52">
            <a:extLst>
              <a:ext uri="{FF2B5EF4-FFF2-40B4-BE49-F238E27FC236}">
                <a16:creationId xmlns:a16="http://schemas.microsoft.com/office/drawing/2014/main" id="{35E4B720-1D21-88CB-10E4-BAB790B798B1}"/>
              </a:ext>
            </a:extLst>
          </p:cNvPr>
          <p:cNvSpPr txBox="1"/>
          <p:nvPr/>
        </p:nvSpPr>
        <p:spPr>
          <a:xfrm>
            <a:off x="0" y="6263516"/>
            <a:ext cx="12192000" cy="1077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sp>
        <p:nvSpPr>
          <p:cNvPr id="8" name="TextBox 52">
            <a:extLst>
              <a:ext uri="{FF2B5EF4-FFF2-40B4-BE49-F238E27FC236}">
                <a16:creationId xmlns:a16="http://schemas.microsoft.com/office/drawing/2014/main" id="{AAD59D44-19B1-4BD5-5F1A-193769281E8F}"/>
              </a:ext>
            </a:extLst>
          </p:cNvPr>
          <p:cNvSpPr txBox="1"/>
          <p:nvPr/>
        </p:nvSpPr>
        <p:spPr>
          <a:xfrm>
            <a:off x="53385" y="-33994"/>
            <a:ext cx="12192000" cy="1077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pic>
        <p:nvPicPr>
          <p:cNvPr id="4" name="Picture 3">
            <a:extLst>
              <a:ext uri="{FF2B5EF4-FFF2-40B4-BE49-F238E27FC236}">
                <a16:creationId xmlns:a16="http://schemas.microsoft.com/office/drawing/2014/main" id="{E182D50A-9EEF-8CED-67D4-59E0DDE2EFB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38105" y="1934523"/>
            <a:ext cx="2508577" cy="2505995"/>
          </a:xfrm>
          <a:prstGeom prst="flowChartConnector">
            <a:avLst/>
          </a:prstGeom>
        </p:spPr>
      </p:pic>
    </p:spTree>
    <p:extLst>
      <p:ext uri="{BB962C8B-B14F-4D97-AF65-F5344CB8AC3E}">
        <p14:creationId xmlns:p14="http://schemas.microsoft.com/office/powerpoint/2010/main" val="3927444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1116"/>
                                        </p:tgtEl>
                                        <p:attrNameLst>
                                          <p:attrName>style.visibility</p:attrName>
                                        </p:attrNameLst>
                                      </p:cBhvr>
                                      <p:to>
                                        <p:strVal val="visible"/>
                                      </p:to>
                                    </p:set>
                                    <p:animEffect transition="in" filter="box(out)">
                                      <p:cBhvr>
                                        <p:cTn id="7" dur="600"/>
                                        <p:tgtEl>
                                          <p:spTgt spid="1116"/>
                                        </p:tgtEl>
                                      </p:cBhvr>
                                    </p:animEffect>
                                  </p:childTnLst>
                                </p:cTn>
                              </p:par>
                            </p:childTnLst>
                          </p:cTn>
                        </p:par>
                        <p:par>
                          <p:cTn id="8" fill="hold">
                            <p:stCondLst>
                              <p:cond delay="600"/>
                            </p:stCondLst>
                            <p:childTnLst>
                              <p:par>
                                <p:cTn id="9" presetID="22" presetClass="entr" presetSubtype="2" fill="hold" grpId="0" nodeType="afterEffect">
                                  <p:stCondLst>
                                    <p:cond delay="0"/>
                                  </p:stCondLst>
                                  <p:iterate>
                                    <p:tmAbs val="0"/>
                                  </p:iterate>
                                  <p:childTnLst>
                                    <p:set>
                                      <p:cBhvr>
                                        <p:cTn id="10" fill="hold"/>
                                        <p:tgtEl>
                                          <p:spTgt spid="1084"/>
                                        </p:tgtEl>
                                        <p:attrNameLst>
                                          <p:attrName>style.visibility</p:attrName>
                                        </p:attrNameLst>
                                      </p:cBhvr>
                                      <p:to>
                                        <p:strVal val="visible"/>
                                      </p:to>
                                    </p:set>
                                    <p:animEffect transition="in" filter="wipe(right)">
                                      <p:cBhvr>
                                        <p:cTn id="11" dur="600"/>
                                        <p:tgtEl>
                                          <p:spTgt spid="1084"/>
                                        </p:tgtEl>
                                      </p:cBhvr>
                                    </p:animEffect>
                                  </p:childTnLst>
                                </p:cTn>
                              </p:par>
                            </p:childTnLst>
                          </p:cTn>
                        </p:par>
                        <p:par>
                          <p:cTn id="12" fill="hold">
                            <p:stCondLst>
                              <p:cond delay="1200"/>
                            </p:stCondLst>
                            <p:childTnLst>
                              <p:par>
                                <p:cTn id="13" presetID="22" presetClass="entr" presetSubtype="2" fill="hold" grpId="0" nodeType="afterEffect">
                                  <p:stCondLst>
                                    <p:cond delay="0"/>
                                  </p:stCondLst>
                                  <p:iterate>
                                    <p:tmAbs val="0"/>
                                  </p:iterate>
                                  <p:childTnLst>
                                    <p:set>
                                      <p:cBhvr>
                                        <p:cTn id="14" fill="hold"/>
                                        <p:tgtEl>
                                          <p:spTgt spid="1085"/>
                                        </p:tgtEl>
                                        <p:attrNameLst>
                                          <p:attrName>style.visibility</p:attrName>
                                        </p:attrNameLst>
                                      </p:cBhvr>
                                      <p:to>
                                        <p:strVal val="visible"/>
                                      </p:to>
                                    </p:set>
                                    <p:animEffect transition="in" filter="wipe(right)">
                                      <p:cBhvr>
                                        <p:cTn id="15" dur="600"/>
                                        <p:tgtEl>
                                          <p:spTgt spid="1085"/>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093"/>
                                        </p:tgtEl>
                                        <p:attrNameLst>
                                          <p:attrName>style.visibility</p:attrName>
                                        </p:attrNameLst>
                                      </p:cBhvr>
                                      <p:to>
                                        <p:strVal val="visible"/>
                                      </p:to>
                                    </p:set>
                                    <p:animEffect transition="in" filter="box(out)">
                                      <p:cBhvr>
                                        <p:cTn id="19" dur="600"/>
                                        <p:tgtEl>
                                          <p:spTgt spid="1093"/>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1118"/>
                                        </p:tgtEl>
                                        <p:attrNameLst>
                                          <p:attrName>style.visibility</p:attrName>
                                        </p:attrNameLst>
                                      </p:cBhvr>
                                      <p:to>
                                        <p:strVal val="visible"/>
                                      </p:to>
                                    </p:set>
                                    <p:animEffect transition="in" filter="wipe(up)">
                                      <p:cBhvr>
                                        <p:cTn id="23" dur="600"/>
                                        <p:tgtEl>
                                          <p:spTgt spid="1118"/>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1117"/>
                                        </p:tgtEl>
                                        <p:attrNameLst>
                                          <p:attrName>style.visibility</p:attrName>
                                        </p:attrNameLst>
                                      </p:cBhvr>
                                      <p:to>
                                        <p:strVal val="visible"/>
                                      </p:to>
                                    </p:set>
                                    <p:animEffect transition="in" filter="wipe(up)">
                                      <p:cBhvr>
                                        <p:cTn id="27" dur="600"/>
                                        <p:tgtEl>
                                          <p:spTgt spid="1117"/>
                                        </p:tgtEl>
                                      </p:cBhvr>
                                    </p:animEffect>
                                  </p:childTnLst>
                                </p:cTn>
                              </p:par>
                            </p:childTnLst>
                          </p:cTn>
                        </p:par>
                        <p:par>
                          <p:cTn id="28" fill="hold">
                            <p:stCondLst>
                              <p:cond delay="3600"/>
                            </p:stCondLst>
                            <p:childTnLst>
                              <p:par>
                                <p:cTn id="29" presetID="22" presetClass="entr" presetSubtype="2" fill="hold" grpId="0" nodeType="afterEffect">
                                  <p:stCondLst>
                                    <p:cond delay="0"/>
                                  </p:stCondLst>
                                  <p:iterate>
                                    <p:tmAbs val="0"/>
                                  </p:iterate>
                                  <p:childTnLst>
                                    <p:set>
                                      <p:cBhvr>
                                        <p:cTn id="30" fill="hold"/>
                                        <p:tgtEl>
                                          <p:spTgt spid="1086"/>
                                        </p:tgtEl>
                                        <p:attrNameLst>
                                          <p:attrName>style.visibility</p:attrName>
                                        </p:attrNameLst>
                                      </p:cBhvr>
                                      <p:to>
                                        <p:strVal val="visible"/>
                                      </p:to>
                                    </p:set>
                                    <p:animEffect transition="in" filter="wipe(right)">
                                      <p:cBhvr>
                                        <p:cTn id="31" dur="600"/>
                                        <p:tgtEl>
                                          <p:spTgt spid="1086"/>
                                        </p:tgtEl>
                                      </p:cBhvr>
                                    </p:animEffect>
                                  </p:childTnLst>
                                </p:cTn>
                              </p:par>
                            </p:childTnLst>
                          </p:cTn>
                        </p:par>
                        <p:par>
                          <p:cTn id="32" fill="hold">
                            <p:stCondLst>
                              <p:cond delay="4200"/>
                            </p:stCondLst>
                            <p:childTnLst>
                              <p:par>
                                <p:cTn id="33" presetID="22" presetClass="entr" presetSubtype="2" fill="hold" grpId="0" nodeType="afterEffect">
                                  <p:stCondLst>
                                    <p:cond delay="0"/>
                                  </p:stCondLst>
                                  <p:iterate>
                                    <p:tmAbs val="0"/>
                                  </p:iterate>
                                  <p:childTnLst>
                                    <p:set>
                                      <p:cBhvr>
                                        <p:cTn id="34" fill="hold"/>
                                        <p:tgtEl>
                                          <p:spTgt spid="1094"/>
                                        </p:tgtEl>
                                        <p:attrNameLst>
                                          <p:attrName>style.visibility</p:attrName>
                                        </p:attrNameLst>
                                      </p:cBhvr>
                                      <p:to>
                                        <p:strVal val="visible"/>
                                      </p:to>
                                    </p:set>
                                    <p:animEffect transition="in" filter="wipe(right)">
                                      <p:cBhvr>
                                        <p:cTn id="35" dur="600"/>
                                        <p:tgtEl>
                                          <p:spTgt spid="1094"/>
                                        </p:tgtEl>
                                      </p:cBhvr>
                                    </p:animEffect>
                                  </p:childTnLst>
                                </p:cTn>
                              </p:par>
                            </p:childTnLst>
                          </p:cTn>
                        </p:par>
                        <p:par>
                          <p:cTn id="36" fill="hold">
                            <p:stCondLst>
                              <p:cond delay="4800"/>
                            </p:stCondLst>
                            <p:childTnLst>
                              <p:par>
                                <p:cTn id="37" presetID="4" presetClass="entr" presetSubtype="32" fill="hold" grpId="0" nodeType="afterEffect">
                                  <p:stCondLst>
                                    <p:cond delay="0"/>
                                  </p:stCondLst>
                                  <p:iterate>
                                    <p:tmAbs val="0"/>
                                  </p:iterate>
                                  <p:childTnLst>
                                    <p:set>
                                      <p:cBhvr>
                                        <p:cTn id="38" fill="hold"/>
                                        <p:tgtEl>
                                          <p:spTgt spid="1095"/>
                                        </p:tgtEl>
                                        <p:attrNameLst>
                                          <p:attrName>style.visibility</p:attrName>
                                        </p:attrNameLst>
                                      </p:cBhvr>
                                      <p:to>
                                        <p:strVal val="visible"/>
                                      </p:to>
                                    </p:set>
                                    <p:animEffect transition="in" filter="box(out)">
                                      <p:cBhvr>
                                        <p:cTn id="39" dur="600"/>
                                        <p:tgtEl>
                                          <p:spTgt spid="1095"/>
                                        </p:tgtEl>
                                      </p:cBhvr>
                                    </p:animEffect>
                                  </p:childTnLst>
                                </p:cTn>
                              </p:par>
                            </p:childTnLst>
                          </p:cTn>
                        </p:par>
                        <p:par>
                          <p:cTn id="40" fill="hold">
                            <p:stCondLst>
                              <p:cond delay="5400"/>
                            </p:stCondLst>
                            <p:childTnLst>
                              <p:par>
                                <p:cTn id="41" presetID="22" presetClass="entr" presetSubtype="1" fill="hold" grpId="0" nodeType="afterEffect">
                                  <p:stCondLst>
                                    <p:cond delay="0"/>
                                  </p:stCondLst>
                                  <p:iterate>
                                    <p:tmAbs val="0"/>
                                  </p:iterate>
                                  <p:childTnLst>
                                    <p:set>
                                      <p:cBhvr>
                                        <p:cTn id="42" fill="hold"/>
                                        <p:tgtEl>
                                          <p:spTgt spid="1120"/>
                                        </p:tgtEl>
                                        <p:attrNameLst>
                                          <p:attrName>style.visibility</p:attrName>
                                        </p:attrNameLst>
                                      </p:cBhvr>
                                      <p:to>
                                        <p:strVal val="visible"/>
                                      </p:to>
                                    </p:set>
                                    <p:animEffect transition="in" filter="wipe(up)">
                                      <p:cBhvr>
                                        <p:cTn id="43" dur="600"/>
                                        <p:tgtEl>
                                          <p:spTgt spid="1120"/>
                                        </p:tgtEl>
                                      </p:cBhvr>
                                    </p:animEffect>
                                  </p:childTnLst>
                                </p:cTn>
                              </p:par>
                            </p:childTnLst>
                          </p:cTn>
                        </p:par>
                        <p:par>
                          <p:cTn id="44" fill="hold">
                            <p:stCondLst>
                              <p:cond delay="6000"/>
                            </p:stCondLst>
                            <p:childTnLst>
                              <p:par>
                                <p:cTn id="45" presetID="22" presetClass="entr" presetSubtype="1" fill="hold" grpId="0" nodeType="afterEffect">
                                  <p:stCondLst>
                                    <p:cond delay="0"/>
                                  </p:stCondLst>
                                  <p:iterate>
                                    <p:tmAbs val="0"/>
                                  </p:iterate>
                                  <p:childTnLst>
                                    <p:set>
                                      <p:cBhvr>
                                        <p:cTn id="46" fill="hold"/>
                                        <p:tgtEl>
                                          <p:spTgt spid="1119"/>
                                        </p:tgtEl>
                                        <p:attrNameLst>
                                          <p:attrName>style.visibility</p:attrName>
                                        </p:attrNameLst>
                                      </p:cBhvr>
                                      <p:to>
                                        <p:strVal val="visible"/>
                                      </p:to>
                                    </p:set>
                                    <p:animEffect transition="in" filter="wipe(up)">
                                      <p:cBhvr>
                                        <p:cTn id="47" dur="600"/>
                                        <p:tgtEl>
                                          <p:spTgt spid="1119"/>
                                        </p:tgtEl>
                                      </p:cBhvr>
                                    </p:animEffect>
                                  </p:childTnLst>
                                </p:cTn>
                              </p:par>
                            </p:childTnLst>
                          </p:cTn>
                        </p:par>
                        <p:par>
                          <p:cTn id="48" fill="hold">
                            <p:stCondLst>
                              <p:cond delay="6600"/>
                            </p:stCondLst>
                            <p:childTnLst>
                              <p:par>
                                <p:cTn id="49" presetID="22" presetClass="entr" presetSubtype="2" fill="hold" grpId="0" nodeType="afterEffect">
                                  <p:stCondLst>
                                    <p:cond delay="0"/>
                                  </p:stCondLst>
                                  <p:iterate>
                                    <p:tmAbs val="0"/>
                                  </p:iterate>
                                  <p:childTnLst>
                                    <p:set>
                                      <p:cBhvr>
                                        <p:cTn id="50" fill="hold"/>
                                        <p:tgtEl>
                                          <p:spTgt spid="1092"/>
                                        </p:tgtEl>
                                        <p:attrNameLst>
                                          <p:attrName>style.visibility</p:attrName>
                                        </p:attrNameLst>
                                      </p:cBhvr>
                                      <p:to>
                                        <p:strVal val="visible"/>
                                      </p:to>
                                    </p:set>
                                    <p:animEffect transition="in" filter="wipe(right)">
                                      <p:cBhvr>
                                        <p:cTn id="51" dur="600"/>
                                        <p:tgtEl>
                                          <p:spTgt spid="1092"/>
                                        </p:tgtEl>
                                      </p:cBhvr>
                                    </p:animEffect>
                                  </p:childTnLst>
                                </p:cTn>
                              </p:par>
                            </p:childTnLst>
                          </p:cTn>
                        </p:par>
                        <p:par>
                          <p:cTn id="52" fill="hold">
                            <p:stCondLst>
                              <p:cond delay="7200"/>
                            </p:stCondLst>
                            <p:childTnLst>
                              <p:par>
                                <p:cTn id="53" presetID="22" presetClass="entr" presetSubtype="2" fill="hold" grpId="0" nodeType="afterEffect">
                                  <p:stCondLst>
                                    <p:cond delay="0"/>
                                  </p:stCondLst>
                                  <p:iterate>
                                    <p:tmAbs val="0"/>
                                  </p:iterate>
                                  <p:childTnLst>
                                    <p:set>
                                      <p:cBhvr>
                                        <p:cTn id="54" fill="hold"/>
                                        <p:tgtEl>
                                          <p:spTgt spid="1096"/>
                                        </p:tgtEl>
                                        <p:attrNameLst>
                                          <p:attrName>style.visibility</p:attrName>
                                        </p:attrNameLst>
                                      </p:cBhvr>
                                      <p:to>
                                        <p:strVal val="visible"/>
                                      </p:to>
                                    </p:set>
                                    <p:animEffect transition="in" filter="wipe(right)">
                                      <p:cBhvr>
                                        <p:cTn id="55" dur="600"/>
                                        <p:tgtEl>
                                          <p:spTgt spid="1096"/>
                                        </p:tgtEl>
                                      </p:cBhvr>
                                    </p:animEffect>
                                  </p:childTnLst>
                                </p:cTn>
                              </p:par>
                            </p:childTnLst>
                          </p:cTn>
                        </p:par>
                        <p:par>
                          <p:cTn id="56" fill="hold">
                            <p:stCondLst>
                              <p:cond delay="7800"/>
                            </p:stCondLst>
                            <p:childTnLst>
                              <p:par>
                                <p:cTn id="57" presetID="4" presetClass="entr" presetSubtype="32" fill="hold" grpId="0" nodeType="afterEffect">
                                  <p:stCondLst>
                                    <p:cond delay="0"/>
                                  </p:stCondLst>
                                  <p:iterate>
                                    <p:tmAbs val="0"/>
                                  </p:iterate>
                                  <p:childTnLst>
                                    <p:set>
                                      <p:cBhvr>
                                        <p:cTn id="58" fill="hold"/>
                                        <p:tgtEl>
                                          <p:spTgt spid="1097"/>
                                        </p:tgtEl>
                                        <p:attrNameLst>
                                          <p:attrName>style.visibility</p:attrName>
                                        </p:attrNameLst>
                                      </p:cBhvr>
                                      <p:to>
                                        <p:strVal val="visible"/>
                                      </p:to>
                                    </p:set>
                                    <p:animEffect transition="in" filter="box(out)">
                                      <p:cBhvr>
                                        <p:cTn id="59" dur="600"/>
                                        <p:tgtEl>
                                          <p:spTgt spid="1097"/>
                                        </p:tgtEl>
                                      </p:cBhvr>
                                    </p:animEffect>
                                  </p:childTnLst>
                                </p:cTn>
                              </p:par>
                            </p:childTnLst>
                          </p:cTn>
                        </p:par>
                        <p:par>
                          <p:cTn id="60" fill="hold">
                            <p:stCondLst>
                              <p:cond delay="8400"/>
                            </p:stCondLst>
                            <p:childTnLst>
                              <p:par>
                                <p:cTn id="61" presetID="22" presetClass="entr" presetSubtype="1" fill="hold" grpId="0" nodeType="afterEffect">
                                  <p:stCondLst>
                                    <p:cond delay="0"/>
                                  </p:stCondLst>
                                  <p:iterate>
                                    <p:tmAbs val="0"/>
                                  </p:iterate>
                                  <p:childTnLst>
                                    <p:set>
                                      <p:cBhvr>
                                        <p:cTn id="62" fill="hold"/>
                                        <p:tgtEl>
                                          <p:spTgt spid="1122"/>
                                        </p:tgtEl>
                                        <p:attrNameLst>
                                          <p:attrName>style.visibility</p:attrName>
                                        </p:attrNameLst>
                                      </p:cBhvr>
                                      <p:to>
                                        <p:strVal val="visible"/>
                                      </p:to>
                                    </p:set>
                                    <p:animEffect transition="in" filter="wipe(up)">
                                      <p:cBhvr>
                                        <p:cTn id="63" dur="600"/>
                                        <p:tgtEl>
                                          <p:spTgt spid="1122"/>
                                        </p:tgtEl>
                                      </p:cBhvr>
                                    </p:animEffect>
                                  </p:childTnLst>
                                </p:cTn>
                              </p:par>
                            </p:childTnLst>
                          </p:cTn>
                        </p:par>
                        <p:par>
                          <p:cTn id="64" fill="hold">
                            <p:stCondLst>
                              <p:cond delay="9000"/>
                            </p:stCondLst>
                            <p:childTnLst>
                              <p:par>
                                <p:cTn id="65" presetID="22" presetClass="entr" presetSubtype="1" fill="hold" grpId="0" nodeType="afterEffect">
                                  <p:stCondLst>
                                    <p:cond delay="0"/>
                                  </p:stCondLst>
                                  <p:iterate>
                                    <p:tmAbs val="0"/>
                                  </p:iterate>
                                  <p:childTnLst>
                                    <p:set>
                                      <p:cBhvr>
                                        <p:cTn id="66" fill="hold"/>
                                        <p:tgtEl>
                                          <p:spTgt spid="1121"/>
                                        </p:tgtEl>
                                        <p:attrNameLst>
                                          <p:attrName>style.visibility</p:attrName>
                                        </p:attrNameLst>
                                      </p:cBhvr>
                                      <p:to>
                                        <p:strVal val="visible"/>
                                      </p:to>
                                    </p:set>
                                    <p:animEffect transition="in" filter="wipe(up)">
                                      <p:cBhvr>
                                        <p:cTn id="67" dur="600"/>
                                        <p:tgtEl>
                                          <p:spTgt spid="1121"/>
                                        </p:tgtEl>
                                      </p:cBhvr>
                                    </p:animEffect>
                                  </p:childTnLst>
                                </p:cTn>
                              </p:par>
                            </p:childTnLst>
                          </p:cTn>
                        </p:par>
                        <p:par>
                          <p:cTn id="68" fill="hold">
                            <p:stCondLst>
                              <p:cond delay="9600"/>
                            </p:stCondLst>
                            <p:childTnLst>
                              <p:par>
                                <p:cTn id="69" presetID="22" presetClass="entr" presetSubtype="2" fill="hold" grpId="0" nodeType="afterEffect">
                                  <p:stCondLst>
                                    <p:cond delay="0"/>
                                  </p:stCondLst>
                                  <p:iterate>
                                    <p:tmAbs val="0"/>
                                  </p:iterate>
                                  <p:childTnLst>
                                    <p:set>
                                      <p:cBhvr>
                                        <p:cTn id="70" fill="hold"/>
                                        <p:tgtEl>
                                          <p:spTgt spid="1087"/>
                                        </p:tgtEl>
                                        <p:attrNameLst>
                                          <p:attrName>style.visibility</p:attrName>
                                        </p:attrNameLst>
                                      </p:cBhvr>
                                      <p:to>
                                        <p:strVal val="visible"/>
                                      </p:to>
                                    </p:set>
                                    <p:animEffect transition="in" filter="wipe(right)">
                                      <p:cBhvr>
                                        <p:cTn id="71" dur="600"/>
                                        <p:tgtEl>
                                          <p:spTgt spid="1087"/>
                                        </p:tgtEl>
                                      </p:cBhvr>
                                    </p:animEffect>
                                  </p:childTnLst>
                                </p:cTn>
                              </p:par>
                            </p:childTnLst>
                          </p:cTn>
                        </p:par>
                        <p:par>
                          <p:cTn id="72" fill="hold">
                            <p:stCondLst>
                              <p:cond delay="10200"/>
                            </p:stCondLst>
                            <p:childTnLst>
                              <p:par>
                                <p:cTn id="73" presetID="22" presetClass="entr" presetSubtype="2" fill="hold" grpId="0" nodeType="afterEffect">
                                  <p:stCondLst>
                                    <p:cond delay="0"/>
                                  </p:stCondLst>
                                  <p:iterate>
                                    <p:tmAbs val="0"/>
                                  </p:iterate>
                                  <p:childTnLst>
                                    <p:set>
                                      <p:cBhvr>
                                        <p:cTn id="74" fill="hold"/>
                                        <p:tgtEl>
                                          <p:spTgt spid="1098"/>
                                        </p:tgtEl>
                                        <p:attrNameLst>
                                          <p:attrName>style.visibility</p:attrName>
                                        </p:attrNameLst>
                                      </p:cBhvr>
                                      <p:to>
                                        <p:strVal val="visible"/>
                                      </p:to>
                                    </p:set>
                                    <p:animEffect transition="in" filter="wipe(right)">
                                      <p:cBhvr>
                                        <p:cTn id="75" dur="600"/>
                                        <p:tgtEl>
                                          <p:spTgt spid="1098"/>
                                        </p:tgtEl>
                                      </p:cBhvr>
                                    </p:animEffect>
                                  </p:childTnLst>
                                </p:cTn>
                              </p:par>
                            </p:childTnLst>
                          </p:cTn>
                        </p:par>
                        <p:par>
                          <p:cTn id="76" fill="hold">
                            <p:stCondLst>
                              <p:cond delay="10800"/>
                            </p:stCondLst>
                            <p:childTnLst>
                              <p:par>
                                <p:cTn id="77" presetID="4" presetClass="entr" presetSubtype="32" fill="hold" grpId="0" nodeType="afterEffect">
                                  <p:stCondLst>
                                    <p:cond delay="0"/>
                                  </p:stCondLst>
                                  <p:iterate>
                                    <p:tmAbs val="0"/>
                                  </p:iterate>
                                  <p:childTnLst>
                                    <p:set>
                                      <p:cBhvr>
                                        <p:cTn id="78" fill="hold"/>
                                        <p:tgtEl>
                                          <p:spTgt spid="1099"/>
                                        </p:tgtEl>
                                        <p:attrNameLst>
                                          <p:attrName>style.visibility</p:attrName>
                                        </p:attrNameLst>
                                      </p:cBhvr>
                                      <p:to>
                                        <p:strVal val="visible"/>
                                      </p:to>
                                    </p:set>
                                    <p:animEffect transition="in" filter="box(out)">
                                      <p:cBhvr>
                                        <p:cTn id="79" dur="600"/>
                                        <p:tgtEl>
                                          <p:spTgt spid="1099"/>
                                        </p:tgtEl>
                                      </p:cBhvr>
                                    </p:animEffect>
                                  </p:childTnLst>
                                </p:cTn>
                              </p:par>
                            </p:childTnLst>
                          </p:cTn>
                        </p:par>
                        <p:par>
                          <p:cTn id="80" fill="hold">
                            <p:stCondLst>
                              <p:cond delay="11400"/>
                            </p:stCondLst>
                            <p:childTnLst>
                              <p:par>
                                <p:cTn id="81" presetID="22" presetClass="entr" presetSubtype="1" fill="hold" grpId="0" nodeType="afterEffect">
                                  <p:stCondLst>
                                    <p:cond delay="0"/>
                                  </p:stCondLst>
                                  <p:iterate>
                                    <p:tmAbs val="0"/>
                                  </p:iterate>
                                  <p:childTnLst>
                                    <p:set>
                                      <p:cBhvr>
                                        <p:cTn id="82" fill="hold"/>
                                        <p:tgtEl>
                                          <p:spTgt spid="1124"/>
                                        </p:tgtEl>
                                        <p:attrNameLst>
                                          <p:attrName>style.visibility</p:attrName>
                                        </p:attrNameLst>
                                      </p:cBhvr>
                                      <p:to>
                                        <p:strVal val="visible"/>
                                      </p:to>
                                    </p:set>
                                    <p:animEffect transition="in" filter="wipe(up)">
                                      <p:cBhvr>
                                        <p:cTn id="83" dur="600"/>
                                        <p:tgtEl>
                                          <p:spTgt spid="1124"/>
                                        </p:tgtEl>
                                      </p:cBhvr>
                                    </p:animEffect>
                                  </p:childTnLst>
                                </p:cTn>
                              </p:par>
                            </p:childTnLst>
                          </p:cTn>
                        </p:par>
                        <p:par>
                          <p:cTn id="84" fill="hold">
                            <p:stCondLst>
                              <p:cond delay="12000"/>
                            </p:stCondLst>
                            <p:childTnLst>
                              <p:par>
                                <p:cTn id="85" presetID="22" presetClass="entr" presetSubtype="1" fill="hold" grpId="0" nodeType="afterEffect">
                                  <p:stCondLst>
                                    <p:cond delay="0"/>
                                  </p:stCondLst>
                                  <p:iterate>
                                    <p:tmAbs val="0"/>
                                  </p:iterate>
                                  <p:childTnLst>
                                    <p:set>
                                      <p:cBhvr>
                                        <p:cTn id="86" fill="hold"/>
                                        <p:tgtEl>
                                          <p:spTgt spid="1123"/>
                                        </p:tgtEl>
                                        <p:attrNameLst>
                                          <p:attrName>style.visibility</p:attrName>
                                        </p:attrNameLst>
                                      </p:cBhvr>
                                      <p:to>
                                        <p:strVal val="visible"/>
                                      </p:to>
                                    </p:set>
                                    <p:animEffect transition="in" filter="wipe(up)">
                                      <p:cBhvr>
                                        <p:cTn id="87" dur="600"/>
                                        <p:tgtEl>
                                          <p:spTgt spid="1123"/>
                                        </p:tgtEl>
                                      </p:cBhvr>
                                    </p:animEffect>
                                  </p:childTnLst>
                                </p:cTn>
                              </p:par>
                            </p:childTnLst>
                          </p:cTn>
                        </p:par>
                        <p:par>
                          <p:cTn id="88" fill="hold">
                            <p:stCondLst>
                              <p:cond delay="12600"/>
                            </p:stCondLst>
                            <p:childTnLst>
                              <p:par>
                                <p:cTn id="89" presetID="22" presetClass="entr" presetSubtype="8" fill="hold" grpId="0" nodeType="afterEffect">
                                  <p:stCondLst>
                                    <p:cond delay="0"/>
                                  </p:stCondLst>
                                  <p:iterate>
                                    <p:tmAbs val="0"/>
                                  </p:iterate>
                                  <p:childTnLst>
                                    <p:set>
                                      <p:cBhvr>
                                        <p:cTn id="90" fill="hold"/>
                                        <p:tgtEl>
                                          <p:spTgt spid="1100"/>
                                        </p:tgtEl>
                                        <p:attrNameLst>
                                          <p:attrName>style.visibility</p:attrName>
                                        </p:attrNameLst>
                                      </p:cBhvr>
                                      <p:to>
                                        <p:strVal val="visible"/>
                                      </p:to>
                                    </p:set>
                                    <p:animEffect transition="in" filter="wipe(left)">
                                      <p:cBhvr>
                                        <p:cTn id="91" dur="600"/>
                                        <p:tgtEl>
                                          <p:spTgt spid="1100"/>
                                        </p:tgtEl>
                                      </p:cBhvr>
                                    </p:animEffect>
                                  </p:childTnLst>
                                </p:cTn>
                              </p:par>
                            </p:childTnLst>
                          </p:cTn>
                        </p:par>
                        <p:par>
                          <p:cTn id="92" fill="hold">
                            <p:stCondLst>
                              <p:cond delay="13200"/>
                            </p:stCondLst>
                            <p:childTnLst>
                              <p:par>
                                <p:cTn id="93" presetID="22" presetClass="entr" presetSubtype="8" fill="hold" grpId="0" nodeType="afterEffect">
                                  <p:stCondLst>
                                    <p:cond delay="0"/>
                                  </p:stCondLst>
                                  <p:iterate>
                                    <p:tmAbs val="0"/>
                                  </p:iterate>
                                  <p:childTnLst>
                                    <p:set>
                                      <p:cBhvr>
                                        <p:cTn id="94" fill="hold"/>
                                        <p:tgtEl>
                                          <p:spTgt spid="1101"/>
                                        </p:tgtEl>
                                        <p:attrNameLst>
                                          <p:attrName>style.visibility</p:attrName>
                                        </p:attrNameLst>
                                      </p:cBhvr>
                                      <p:to>
                                        <p:strVal val="visible"/>
                                      </p:to>
                                    </p:set>
                                    <p:animEffect transition="in" filter="wipe(left)">
                                      <p:cBhvr>
                                        <p:cTn id="95" dur="600"/>
                                        <p:tgtEl>
                                          <p:spTgt spid="1101"/>
                                        </p:tgtEl>
                                      </p:cBhvr>
                                    </p:animEffect>
                                  </p:childTnLst>
                                </p:cTn>
                              </p:par>
                            </p:childTnLst>
                          </p:cTn>
                        </p:par>
                        <p:par>
                          <p:cTn id="96" fill="hold">
                            <p:stCondLst>
                              <p:cond delay="13800"/>
                            </p:stCondLst>
                            <p:childTnLst>
                              <p:par>
                                <p:cTn id="97" presetID="4" presetClass="entr" presetSubtype="32" fill="hold" grpId="0" nodeType="afterEffect">
                                  <p:stCondLst>
                                    <p:cond delay="0"/>
                                  </p:stCondLst>
                                  <p:iterate>
                                    <p:tmAbs val="0"/>
                                  </p:iterate>
                                  <p:childTnLst>
                                    <p:set>
                                      <p:cBhvr>
                                        <p:cTn id="98" fill="hold"/>
                                        <p:tgtEl>
                                          <p:spTgt spid="1109"/>
                                        </p:tgtEl>
                                        <p:attrNameLst>
                                          <p:attrName>style.visibility</p:attrName>
                                        </p:attrNameLst>
                                      </p:cBhvr>
                                      <p:to>
                                        <p:strVal val="visible"/>
                                      </p:to>
                                    </p:set>
                                    <p:animEffect transition="in" filter="box(out)">
                                      <p:cBhvr>
                                        <p:cTn id="99" dur="600"/>
                                        <p:tgtEl>
                                          <p:spTgt spid="1109"/>
                                        </p:tgtEl>
                                      </p:cBhvr>
                                    </p:animEffect>
                                  </p:childTnLst>
                                </p:cTn>
                              </p:par>
                            </p:childTnLst>
                          </p:cTn>
                        </p:par>
                        <p:par>
                          <p:cTn id="100" fill="hold">
                            <p:stCondLst>
                              <p:cond delay="14400"/>
                            </p:stCondLst>
                            <p:childTnLst>
                              <p:par>
                                <p:cTn id="101" presetID="22" presetClass="entr" presetSubtype="1" fill="hold" grpId="0" nodeType="afterEffect">
                                  <p:stCondLst>
                                    <p:cond delay="0"/>
                                  </p:stCondLst>
                                  <p:iterate>
                                    <p:tmAbs val="0"/>
                                  </p:iterate>
                                  <p:childTnLst>
                                    <p:set>
                                      <p:cBhvr>
                                        <p:cTn id="102" fill="hold"/>
                                        <p:tgtEl>
                                          <p:spTgt spid="1126"/>
                                        </p:tgtEl>
                                        <p:attrNameLst>
                                          <p:attrName>style.visibility</p:attrName>
                                        </p:attrNameLst>
                                      </p:cBhvr>
                                      <p:to>
                                        <p:strVal val="visible"/>
                                      </p:to>
                                    </p:set>
                                    <p:animEffect transition="in" filter="wipe(up)">
                                      <p:cBhvr>
                                        <p:cTn id="103" dur="600"/>
                                        <p:tgtEl>
                                          <p:spTgt spid="1126"/>
                                        </p:tgtEl>
                                      </p:cBhvr>
                                    </p:animEffect>
                                  </p:childTnLst>
                                </p:cTn>
                              </p:par>
                            </p:childTnLst>
                          </p:cTn>
                        </p:par>
                        <p:par>
                          <p:cTn id="104" fill="hold">
                            <p:stCondLst>
                              <p:cond delay="15000"/>
                            </p:stCondLst>
                            <p:childTnLst>
                              <p:par>
                                <p:cTn id="105" presetID="22" presetClass="entr" presetSubtype="1" fill="hold" grpId="0" nodeType="afterEffect">
                                  <p:stCondLst>
                                    <p:cond delay="0"/>
                                  </p:stCondLst>
                                  <p:iterate>
                                    <p:tmAbs val="0"/>
                                  </p:iterate>
                                  <p:childTnLst>
                                    <p:set>
                                      <p:cBhvr>
                                        <p:cTn id="106" fill="hold"/>
                                        <p:tgtEl>
                                          <p:spTgt spid="1125"/>
                                        </p:tgtEl>
                                        <p:attrNameLst>
                                          <p:attrName>style.visibility</p:attrName>
                                        </p:attrNameLst>
                                      </p:cBhvr>
                                      <p:to>
                                        <p:strVal val="visible"/>
                                      </p:to>
                                    </p:set>
                                    <p:animEffect transition="in" filter="wipe(up)">
                                      <p:cBhvr>
                                        <p:cTn id="107" dur="600"/>
                                        <p:tgtEl>
                                          <p:spTgt spid="1125"/>
                                        </p:tgtEl>
                                      </p:cBhvr>
                                    </p:animEffect>
                                  </p:childTnLst>
                                </p:cTn>
                              </p:par>
                            </p:childTnLst>
                          </p:cTn>
                        </p:par>
                        <p:par>
                          <p:cTn id="108" fill="hold">
                            <p:stCondLst>
                              <p:cond delay="15600"/>
                            </p:stCondLst>
                            <p:childTnLst>
                              <p:par>
                                <p:cTn id="109" presetID="22" presetClass="entr" presetSubtype="8" fill="hold" grpId="0" nodeType="afterEffect">
                                  <p:stCondLst>
                                    <p:cond delay="0"/>
                                  </p:stCondLst>
                                  <p:iterate>
                                    <p:tmAbs val="0"/>
                                  </p:iterate>
                                  <p:childTnLst>
                                    <p:set>
                                      <p:cBhvr>
                                        <p:cTn id="110" fill="hold"/>
                                        <p:tgtEl>
                                          <p:spTgt spid="1102"/>
                                        </p:tgtEl>
                                        <p:attrNameLst>
                                          <p:attrName>style.visibility</p:attrName>
                                        </p:attrNameLst>
                                      </p:cBhvr>
                                      <p:to>
                                        <p:strVal val="visible"/>
                                      </p:to>
                                    </p:set>
                                    <p:animEffect transition="in" filter="wipe(left)">
                                      <p:cBhvr>
                                        <p:cTn id="111" dur="600"/>
                                        <p:tgtEl>
                                          <p:spTgt spid="1102"/>
                                        </p:tgtEl>
                                      </p:cBhvr>
                                    </p:animEffect>
                                  </p:childTnLst>
                                </p:cTn>
                              </p:par>
                            </p:childTnLst>
                          </p:cTn>
                        </p:par>
                        <p:par>
                          <p:cTn id="112" fill="hold">
                            <p:stCondLst>
                              <p:cond delay="16200"/>
                            </p:stCondLst>
                            <p:childTnLst>
                              <p:par>
                                <p:cTn id="113" presetID="22" presetClass="entr" presetSubtype="8" fill="hold" grpId="0" nodeType="afterEffect">
                                  <p:stCondLst>
                                    <p:cond delay="0"/>
                                  </p:stCondLst>
                                  <p:iterate>
                                    <p:tmAbs val="0"/>
                                  </p:iterate>
                                  <p:childTnLst>
                                    <p:set>
                                      <p:cBhvr>
                                        <p:cTn id="114" fill="hold"/>
                                        <p:tgtEl>
                                          <p:spTgt spid="1110"/>
                                        </p:tgtEl>
                                        <p:attrNameLst>
                                          <p:attrName>style.visibility</p:attrName>
                                        </p:attrNameLst>
                                      </p:cBhvr>
                                      <p:to>
                                        <p:strVal val="visible"/>
                                      </p:to>
                                    </p:set>
                                    <p:animEffect transition="in" filter="wipe(left)">
                                      <p:cBhvr>
                                        <p:cTn id="115" dur="600"/>
                                        <p:tgtEl>
                                          <p:spTgt spid="1110"/>
                                        </p:tgtEl>
                                      </p:cBhvr>
                                    </p:animEffect>
                                  </p:childTnLst>
                                </p:cTn>
                              </p:par>
                            </p:childTnLst>
                          </p:cTn>
                        </p:par>
                        <p:par>
                          <p:cTn id="116" fill="hold">
                            <p:stCondLst>
                              <p:cond delay="16800"/>
                            </p:stCondLst>
                            <p:childTnLst>
                              <p:par>
                                <p:cTn id="117" presetID="4" presetClass="entr" presetSubtype="32" fill="hold" grpId="0" nodeType="afterEffect">
                                  <p:stCondLst>
                                    <p:cond delay="0"/>
                                  </p:stCondLst>
                                  <p:iterate>
                                    <p:tmAbs val="0"/>
                                  </p:iterate>
                                  <p:childTnLst>
                                    <p:set>
                                      <p:cBhvr>
                                        <p:cTn id="118" fill="hold"/>
                                        <p:tgtEl>
                                          <p:spTgt spid="1111"/>
                                        </p:tgtEl>
                                        <p:attrNameLst>
                                          <p:attrName>style.visibility</p:attrName>
                                        </p:attrNameLst>
                                      </p:cBhvr>
                                      <p:to>
                                        <p:strVal val="visible"/>
                                      </p:to>
                                    </p:set>
                                    <p:animEffect transition="in" filter="box(out)">
                                      <p:cBhvr>
                                        <p:cTn id="119" dur="600"/>
                                        <p:tgtEl>
                                          <p:spTgt spid="1111"/>
                                        </p:tgtEl>
                                      </p:cBhvr>
                                    </p:animEffect>
                                  </p:childTnLst>
                                </p:cTn>
                              </p:par>
                            </p:childTnLst>
                          </p:cTn>
                        </p:par>
                        <p:par>
                          <p:cTn id="120" fill="hold">
                            <p:stCondLst>
                              <p:cond delay="17400"/>
                            </p:stCondLst>
                            <p:childTnLst>
                              <p:par>
                                <p:cTn id="121" presetID="22" presetClass="entr" presetSubtype="1" fill="hold" grpId="0" nodeType="afterEffect">
                                  <p:stCondLst>
                                    <p:cond delay="0"/>
                                  </p:stCondLst>
                                  <p:iterate>
                                    <p:tmAbs val="0"/>
                                  </p:iterate>
                                  <p:childTnLst>
                                    <p:set>
                                      <p:cBhvr>
                                        <p:cTn id="122" fill="hold"/>
                                        <p:tgtEl>
                                          <p:spTgt spid="1128"/>
                                        </p:tgtEl>
                                        <p:attrNameLst>
                                          <p:attrName>style.visibility</p:attrName>
                                        </p:attrNameLst>
                                      </p:cBhvr>
                                      <p:to>
                                        <p:strVal val="visible"/>
                                      </p:to>
                                    </p:set>
                                    <p:animEffect transition="in" filter="wipe(up)">
                                      <p:cBhvr>
                                        <p:cTn id="123" dur="600"/>
                                        <p:tgtEl>
                                          <p:spTgt spid="1128"/>
                                        </p:tgtEl>
                                      </p:cBhvr>
                                    </p:animEffect>
                                  </p:childTnLst>
                                </p:cTn>
                              </p:par>
                            </p:childTnLst>
                          </p:cTn>
                        </p:par>
                        <p:par>
                          <p:cTn id="124" fill="hold">
                            <p:stCondLst>
                              <p:cond delay="18000"/>
                            </p:stCondLst>
                            <p:childTnLst>
                              <p:par>
                                <p:cTn id="125" presetID="22" presetClass="entr" presetSubtype="1" fill="hold" grpId="0" nodeType="afterEffect">
                                  <p:stCondLst>
                                    <p:cond delay="0"/>
                                  </p:stCondLst>
                                  <p:iterate>
                                    <p:tmAbs val="0"/>
                                  </p:iterate>
                                  <p:childTnLst>
                                    <p:set>
                                      <p:cBhvr>
                                        <p:cTn id="126" fill="hold"/>
                                        <p:tgtEl>
                                          <p:spTgt spid="1127"/>
                                        </p:tgtEl>
                                        <p:attrNameLst>
                                          <p:attrName>style.visibility</p:attrName>
                                        </p:attrNameLst>
                                      </p:cBhvr>
                                      <p:to>
                                        <p:strVal val="visible"/>
                                      </p:to>
                                    </p:set>
                                    <p:animEffect transition="in" filter="wipe(up)">
                                      <p:cBhvr>
                                        <p:cTn id="127" dur="600"/>
                                        <p:tgtEl>
                                          <p:spTgt spid="1127"/>
                                        </p:tgtEl>
                                      </p:cBhvr>
                                    </p:animEffect>
                                  </p:childTnLst>
                                </p:cTn>
                              </p:par>
                            </p:childTnLst>
                          </p:cTn>
                        </p:par>
                        <p:par>
                          <p:cTn id="128" fill="hold">
                            <p:stCondLst>
                              <p:cond delay="18600"/>
                            </p:stCondLst>
                            <p:childTnLst>
                              <p:par>
                                <p:cTn id="129" presetID="22" presetClass="entr" presetSubtype="8" fill="hold" grpId="0" nodeType="afterEffect">
                                  <p:stCondLst>
                                    <p:cond delay="0"/>
                                  </p:stCondLst>
                                  <p:iterate>
                                    <p:tmAbs val="0"/>
                                  </p:iterate>
                                  <p:childTnLst>
                                    <p:set>
                                      <p:cBhvr>
                                        <p:cTn id="130" fill="hold"/>
                                        <p:tgtEl>
                                          <p:spTgt spid="1108"/>
                                        </p:tgtEl>
                                        <p:attrNameLst>
                                          <p:attrName>style.visibility</p:attrName>
                                        </p:attrNameLst>
                                      </p:cBhvr>
                                      <p:to>
                                        <p:strVal val="visible"/>
                                      </p:to>
                                    </p:set>
                                    <p:animEffect transition="in" filter="wipe(left)">
                                      <p:cBhvr>
                                        <p:cTn id="131" dur="600"/>
                                        <p:tgtEl>
                                          <p:spTgt spid="1108"/>
                                        </p:tgtEl>
                                      </p:cBhvr>
                                    </p:animEffect>
                                  </p:childTnLst>
                                </p:cTn>
                              </p:par>
                            </p:childTnLst>
                          </p:cTn>
                        </p:par>
                        <p:par>
                          <p:cTn id="132" fill="hold">
                            <p:stCondLst>
                              <p:cond delay="19200"/>
                            </p:stCondLst>
                            <p:childTnLst>
                              <p:par>
                                <p:cTn id="133" presetID="22" presetClass="entr" presetSubtype="8" fill="hold" grpId="0" nodeType="afterEffect">
                                  <p:stCondLst>
                                    <p:cond delay="0"/>
                                  </p:stCondLst>
                                  <p:iterate>
                                    <p:tmAbs val="0"/>
                                  </p:iterate>
                                  <p:childTnLst>
                                    <p:set>
                                      <p:cBhvr>
                                        <p:cTn id="134" fill="hold"/>
                                        <p:tgtEl>
                                          <p:spTgt spid="1112"/>
                                        </p:tgtEl>
                                        <p:attrNameLst>
                                          <p:attrName>style.visibility</p:attrName>
                                        </p:attrNameLst>
                                      </p:cBhvr>
                                      <p:to>
                                        <p:strVal val="visible"/>
                                      </p:to>
                                    </p:set>
                                    <p:animEffect transition="in" filter="wipe(left)">
                                      <p:cBhvr>
                                        <p:cTn id="135" dur="600"/>
                                        <p:tgtEl>
                                          <p:spTgt spid="1112"/>
                                        </p:tgtEl>
                                      </p:cBhvr>
                                    </p:animEffect>
                                  </p:childTnLst>
                                </p:cTn>
                              </p:par>
                            </p:childTnLst>
                          </p:cTn>
                        </p:par>
                        <p:par>
                          <p:cTn id="136" fill="hold">
                            <p:stCondLst>
                              <p:cond delay="19800"/>
                            </p:stCondLst>
                            <p:childTnLst>
                              <p:par>
                                <p:cTn id="137" presetID="4" presetClass="entr" presetSubtype="32" fill="hold" grpId="0" nodeType="afterEffect">
                                  <p:stCondLst>
                                    <p:cond delay="0"/>
                                  </p:stCondLst>
                                  <p:iterate>
                                    <p:tmAbs val="0"/>
                                  </p:iterate>
                                  <p:childTnLst>
                                    <p:set>
                                      <p:cBhvr>
                                        <p:cTn id="138" fill="hold"/>
                                        <p:tgtEl>
                                          <p:spTgt spid="1113"/>
                                        </p:tgtEl>
                                        <p:attrNameLst>
                                          <p:attrName>style.visibility</p:attrName>
                                        </p:attrNameLst>
                                      </p:cBhvr>
                                      <p:to>
                                        <p:strVal val="visible"/>
                                      </p:to>
                                    </p:set>
                                    <p:animEffect transition="in" filter="box(out)">
                                      <p:cBhvr>
                                        <p:cTn id="139" dur="600"/>
                                        <p:tgtEl>
                                          <p:spTgt spid="1113"/>
                                        </p:tgtEl>
                                      </p:cBhvr>
                                    </p:animEffect>
                                  </p:childTnLst>
                                </p:cTn>
                              </p:par>
                            </p:childTnLst>
                          </p:cTn>
                        </p:par>
                        <p:par>
                          <p:cTn id="140" fill="hold">
                            <p:stCondLst>
                              <p:cond delay="20400"/>
                            </p:stCondLst>
                            <p:childTnLst>
                              <p:par>
                                <p:cTn id="141" presetID="22" presetClass="entr" presetSubtype="1" fill="hold" grpId="0" nodeType="afterEffect">
                                  <p:stCondLst>
                                    <p:cond delay="0"/>
                                  </p:stCondLst>
                                  <p:iterate>
                                    <p:tmAbs val="0"/>
                                  </p:iterate>
                                  <p:childTnLst>
                                    <p:set>
                                      <p:cBhvr>
                                        <p:cTn id="142" fill="hold"/>
                                        <p:tgtEl>
                                          <p:spTgt spid="1130"/>
                                        </p:tgtEl>
                                        <p:attrNameLst>
                                          <p:attrName>style.visibility</p:attrName>
                                        </p:attrNameLst>
                                      </p:cBhvr>
                                      <p:to>
                                        <p:strVal val="visible"/>
                                      </p:to>
                                    </p:set>
                                    <p:animEffect transition="in" filter="wipe(up)">
                                      <p:cBhvr>
                                        <p:cTn id="143" dur="600"/>
                                        <p:tgtEl>
                                          <p:spTgt spid="1130"/>
                                        </p:tgtEl>
                                      </p:cBhvr>
                                    </p:animEffect>
                                  </p:childTnLst>
                                </p:cTn>
                              </p:par>
                            </p:childTnLst>
                          </p:cTn>
                        </p:par>
                        <p:par>
                          <p:cTn id="144" fill="hold">
                            <p:stCondLst>
                              <p:cond delay="21000"/>
                            </p:stCondLst>
                            <p:childTnLst>
                              <p:par>
                                <p:cTn id="145" presetID="22" presetClass="entr" presetSubtype="1" fill="hold" grpId="0" nodeType="afterEffect">
                                  <p:stCondLst>
                                    <p:cond delay="0"/>
                                  </p:stCondLst>
                                  <p:iterate>
                                    <p:tmAbs val="0"/>
                                  </p:iterate>
                                  <p:childTnLst>
                                    <p:set>
                                      <p:cBhvr>
                                        <p:cTn id="146" fill="hold"/>
                                        <p:tgtEl>
                                          <p:spTgt spid="1129"/>
                                        </p:tgtEl>
                                        <p:attrNameLst>
                                          <p:attrName>style.visibility</p:attrName>
                                        </p:attrNameLst>
                                      </p:cBhvr>
                                      <p:to>
                                        <p:strVal val="visible"/>
                                      </p:to>
                                    </p:set>
                                    <p:animEffect transition="in" filter="wipe(up)">
                                      <p:cBhvr>
                                        <p:cTn id="147" dur="600"/>
                                        <p:tgtEl>
                                          <p:spTgt spid="1129"/>
                                        </p:tgtEl>
                                      </p:cBhvr>
                                    </p:animEffect>
                                  </p:childTnLst>
                                </p:cTn>
                              </p:par>
                            </p:childTnLst>
                          </p:cTn>
                        </p:par>
                        <p:par>
                          <p:cTn id="148" fill="hold">
                            <p:stCondLst>
                              <p:cond delay="21600"/>
                            </p:stCondLst>
                            <p:childTnLst>
                              <p:par>
                                <p:cTn id="149" presetID="22" presetClass="entr" presetSubtype="8" fill="hold" grpId="0" nodeType="afterEffect">
                                  <p:stCondLst>
                                    <p:cond delay="0"/>
                                  </p:stCondLst>
                                  <p:iterate>
                                    <p:tmAbs val="0"/>
                                  </p:iterate>
                                  <p:childTnLst>
                                    <p:set>
                                      <p:cBhvr>
                                        <p:cTn id="150" fill="hold"/>
                                        <p:tgtEl>
                                          <p:spTgt spid="1103"/>
                                        </p:tgtEl>
                                        <p:attrNameLst>
                                          <p:attrName>style.visibility</p:attrName>
                                        </p:attrNameLst>
                                      </p:cBhvr>
                                      <p:to>
                                        <p:strVal val="visible"/>
                                      </p:to>
                                    </p:set>
                                    <p:animEffect transition="in" filter="wipe(left)">
                                      <p:cBhvr>
                                        <p:cTn id="151" dur="600"/>
                                        <p:tgtEl>
                                          <p:spTgt spid="1103"/>
                                        </p:tgtEl>
                                      </p:cBhvr>
                                    </p:animEffect>
                                  </p:childTnLst>
                                </p:cTn>
                              </p:par>
                            </p:childTnLst>
                          </p:cTn>
                        </p:par>
                        <p:par>
                          <p:cTn id="152" fill="hold">
                            <p:stCondLst>
                              <p:cond delay="22200"/>
                            </p:stCondLst>
                            <p:childTnLst>
                              <p:par>
                                <p:cTn id="153" presetID="22" presetClass="entr" presetSubtype="8" fill="hold" grpId="0" nodeType="afterEffect">
                                  <p:stCondLst>
                                    <p:cond delay="0"/>
                                  </p:stCondLst>
                                  <p:iterate>
                                    <p:tmAbs val="0"/>
                                  </p:iterate>
                                  <p:childTnLst>
                                    <p:set>
                                      <p:cBhvr>
                                        <p:cTn id="154" fill="hold"/>
                                        <p:tgtEl>
                                          <p:spTgt spid="1114"/>
                                        </p:tgtEl>
                                        <p:attrNameLst>
                                          <p:attrName>style.visibility</p:attrName>
                                        </p:attrNameLst>
                                      </p:cBhvr>
                                      <p:to>
                                        <p:strVal val="visible"/>
                                      </p:to>
                                    </p:set>
                                    <p:animEffect transition="in" filter="wipe(left)">
                                      <p:cBhvr>
                                        <p:cTn id="155" dur="600"/>
                                        <p:tgtEl>
                                          <p:spTgt spid="1114"/>
                                        </p:tgtEl>
                                      </p:cBhvr>
                                    </p:animEffect>
                                  </p:childTnLst>
                                </p:cTn>
                              </p:par>
                            </p:childTnLst>
                          </p:cTn>
                        </p:par>
                        <p:par>
                          <p:cTn id="156" fill="hold">
                            <p:stCondLst>
                              <p:cond delay="22800"/>
                            </p:stCondLst>
                            <p:childTnLst>
                              <p:par>
                                <p:cTn id="157" presetID="4" presetClass="entr" presetSubtype="32" fill="hold" grpId="0" nodeType="afterEffect">
                                  <p:stCondLst>
                                    <p:cond delay="0"/>
                                  </p:stCondLst>
                                  <p:iterate>
                                    <p:tmAbs val="0"/>
                                  </p:iterate>
                                  <p:childTnLst>
                                    <p:set>
                                      <p:cBhvr>
                                        <p:cTn id="158" fill="hold"/>
                                        <p:tgtEl>
                                          <p:spTgt spid="1115"/>
                                        </p:tgtEl>
                                        <p:attrNameLst>
                                          <p:attrName>style.visibility</p:attrName>
                                        </p:attrNameLst>
                                      </p:cBhvr>
                                      <p:to>
                                        <p:strVal val="visible"/>
                                      </p:to>
                                    </p:set>
                                    <p:animEffect transition="in" filter="box(out)">
                                      <p:cBhvr>
                                        <p:cTn id="159" dur="600"/>
                                        <p:tgtEl>
                                          <p:spTgt spid="1115"/>
                                        </p:tgtEl>
                                      </p:cBhvr>
                                    </p:animEffect>
                                  </p:childTnLst>
                                </p:cTn>
                              </p:par>
                            </p:childTnLst>
                          </p:cTn>
                        </p:par>
                        <p:par>
                          <p:cTn id="160" fill="hold">
                            <p:stCondLst>
                              <p:cond delay="23400"/>
                            </p:stCondLst>
                            <p:childTnLst>
                              <p:par>
                                <p:cTn id="161" presetID="22" presetClass="entr" presetSubtype="1" fill="hold" grpId="0" nodeType="afterEffect">
                                  <p:stCondLst>
                                    <p:cond delay="0"/>
                                  </p:stCondLst>
                                  <p:iterate>
                                    <p:tmAbs val="0"/>
                                  </p:iterate>
                                  <p:childTnLst>
                                    <p:set>
                                      <p:cBhvr>
                                        <p:cTn id="162" fill="hold"/>
                                        <p:tgtEl>
                                          <p:spTgt spid="1132"/>
                                        </p:tgtEl>
                                        <p:attrNameLst>
                                          <p:attrName>style.visibility</p:attrName>
                                        </p:attrNameLst>
                                      </p:cBhvr>
                                      <p:to>
                                        <p:strVal val="visible"/>
                                      </p:to>
                                    </p:set>
                                    <p:animEffect transition="in" filter="wipe(up)">
                                      <p:cBhvr>
                                        <p:cTn id="163" dur="600"/>
                                        <p:tgtEl>
                                          <p:spTgt spid="1132"/>
                                        </p:tgtEl>
                                      </p:cBhvr>
                                    </p:animEffect>
                                  </p:childTnLst>
                                </p:cTn>
                              </p:par>
                            </p:childTnLst>
                          </p:cTn>
                        </p:par>
                        <p:par>
                          <p:cTn id="164" fill="hold">
                            <p:stCondLst>
                              <p:cond delay="24000"/>
                            </p:stCondLst>
                            <p:childTnLst>
                              <p:par>
                                <p:cTn id="165" presetID="22" presetClass="entr" presetSubtype="1" fill="hold" grpId="0" nodeType="afterEffect">
                                  <p:stCondLst>
                                    <p:cond delay="0"/>
                                  </p:stCondLst>
                                  <p:iterate>
                                    <p:tmAbs val="0"/>
                                  </p:iterate>
                                  <p:childTnLst>
                                    <p:set>
                                      <p:cBhvr>
                                        <p:cTn id="166" fill="hold"/>
                                        <p:tgtEl>
                                          <p:spTgt spid="1131"/>
                                        </p:tgtEl>
                                        <p:attrNameLst>
                                          <p:attrName>style.visibility</p:attrName>
                                        </p:attrNameLst>
                                      </p:cBhvr>
                                      <p:to>
                                        <p:strVal val="visible"/>
                                      </p:to>
                                    </p:set>
                                    <p:animEffect transition="in" filter="wipe(up)">
                                      <p:cBhvr>
                                        <p:cTn id="167" dur="600"/>
                                        <p:tgtEl>
                                          <p:spTgt spid="1131"/>
                                        </p:tgtEl>
                                      </p:cBhvr>
                                    </p:animEffect>
                                  </p:childTnLst>
                                </p:cTn>
                              </p:par>
                            </p:childTnLst>
                          </p:cTn>
                        </p:par>
                        <p:par>
                          <p:cTn id="168" fill="hold">
                            <p:stCondLst>
                              <p:cond delay="24600"/>
                            </p:stCondLst>
                            <p:childTnLst>
                              <p:par>
                                <p:cTn id="169" presetID="22" presetClass="entr" presetSubtype="1" fill="hold" grpId="0" nodeType="afterEffect">
                                  <p:stCondLst>
                                    <p:cond delay="0"/>
                                  </p:stCondLst>
                                  <p:iterate>
                                    <p:tmAbs val="0"/>
                                  </p:iterate>
                                  <p:childTnLst>
                                    <p:set>
                                      <p:cBhvr>
                                        <p:cTn id="170" fill="hold"/>
                                        <p:tgtEl>
                                          <p:spTgt spid="6"/>
                                        </p:tgtEl>
                                        <p:attrNameLst>
                                          <p:attrName>style.visibility</p:attrName>
                                        </p:attrNameLst>
                                      </p:cBhvr>
                                      <p:to>
                                        <p:strVal val="visible"/>
                                      </p:to>
                                    </p:set>
                                    <p:animEffect transition="in" filter="wipe(up)">
                                      <p:cBhvr>
                                        <p:cTn id="171" dur="600"/>
                                        <p:tgtEl>
                                          <p:spTgt spid="6"/>
                                        </p:tgtEl>
                                      </p:cBhvr>
                                    </p:animEffect>
                                  </p:childTnLst>
                                </p:cTn>
                              </p:par>
                            </p:childTnLst>
                          </p:cTn>
                        </p:par>
                        <p:par>
                          <p:cTn id="172" fill="hold">
                            <p:stCondLst>
                              <p:cond delay="25200"/>
                            </p:stCondLst>
                            <p:childTnLst>
                              <p:par>
                                <p:cTn id="173" presetID="22" presetClass="entr" presetSubtype="1" fill="hold" grpId="0" nodeType="afterEffect">
                                  <p:stCondLst>
                                    <p:cond delay="0"/>
                                  </p:stCondLst>
                                  <p:iterate>
                                    <p:tmAbs val="0"/>
                                  </p:iterate>
                                  <p:childTnLst>
                                    <p:set>
                                      <p:cBhvr>
                                        <p:cTn id="174" fill="hold"/>
                                        <p:tgtEl>
                                          <p:spTgt spid="8"/>
                                        </p:tgtEl>
                                        <p:attrNameLst>
                                          <p:attrName>style.visibility</p:attrName>
                                        </p:attrNameLst>
                                      </p:cBhvr>
                                      <p:to>
                                        <p:strVal val="visible"/>
                                      </p:to>
                                    </p:set>
                                    <p:animEffect transition="in" filter="wipe(up)">
                                      <p:cBhvr>
                                        <p:cTn id="175"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7" grpId="0" animBg="1" advAuto="0"/>
      <p:bldP spid="1092" grpId="0" animBg="1" advAuto="0"/>
      <p:bldP spid="1093" grpId="0" animBg="1" advAuto="0"/>
      <p:bldP spid="1094" grpId="0" animBg="1" advAuto="0"/>
      <p:bldP spid="1095" grpId="0" animBg="1" advAuto="0"/>
      <p:bldP spid="1096" grpId="0" animBg="1" advAuto="0"/>
      <p:bldP spid="1097" grpId="0" animBg="1" advAuto="0"/>
      <p:bldP spid="1098" grpId="0" animBg="1" advAuto="0"/>
      <p:bldP spid="1099" grpId="0" animBg="1" advAuto="0"/>
      <p:bldP spid="1100" grpId="0" animBg="1" advAuto="0"/>
      <p:bldP spid="1101" grpId="0" animBg="1" advAuto="0"/>
      <p:bldP spid="1102" grpId="0" animBg="1" advAuto="0"/>
      <p:bldP spid="1103" grpId="0" animBg="1" advAuto="0"/>
      <p:bldP spid="1108" grpId="0" animBg="1" advAuto="0"/>
      <p:bldP spid="1109" grpId="0" animBg="1" advAuto="0"/>
      <p:bldP spid="1110" grpId="0" animBg="1" advAuto="0"/>
      <p:bldP spid="1111" grpId="0" animBg="1" advAuto="0"/>
      <p:bldP spid="1112" grpId="0" animBg="1" advAuto="0"/>
      <p:bldP spid="1113" grpId="0" animBg="1" advAuto="0"/>
      <p:bldP spid="1114" grpId="0" animBg="1" advAuto="0"/>
      <p:bldP spid="1115" grpId="0" animBg="1" advAuto="0"/>
      <p:bldP spid="1116" grpId="0" animBg="1" advAuto="0"/>
      <p:bldP spid="1117" grpId="0" animBg="1" advAuto="0"/>
      <p:bldP spid="1118" grpId="0" animBg="1" advAuto="0"/>
      <p:bldP spid="1119" grpId="0" animBg="1" advAuto="0"/>
      <p:bldP spid="1120" grpId="0" animBg="1" advAuto="0"/>
      <p:bldP spid="1121" grpId="0" animBg="1" advAuto="0"/>
      <p:bldP spid="1122"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P spid="1131" grpId="0" animBg="1" advAuto="0"/>
      <p:bldP spid="1132" grpId="0" animBg="1" advAuto="0"/>
      <p:bldP spid="6" grpId="0" animBg="1" advAuto="0"/>
      <p:bldP spid="8" grpId="0" animBg="1" advAuto="0"/>
    </p:bldLst>
  </p:timing>
</p:sld>
</file>

<file path=ppt/theme/theme1.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Helvetica"/>
        <a:ea typeface="Helvetica"/>
        <a:cs typeface="Helvetica"/>
      </a:majorFont>
      <a:minorFont>
        <a:latin typeface="Helvetica"/>
        <a:ea typeface="Helvetica"/>
        <a:cs typeface="Helvetica"/>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4">
              <a:lumOff val="25000"/>
            </a:schemeClr>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TotalTime>
  <Words>106</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Regular</vt:lpstr>
      <vt:lpstr>Calibri</vt:lpstr>
      <vt:lpstr>Century Gothic</vt:lpstr>
      <vt:lpstr>Cooper Black</vt:lpstr>
      <vt:lpstr>Helvetica</vt:lpstr>
      <vt:lpstr>tinyPPT.com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Sachien Mittal</dc:creator>
  <dc:description/>
  <cp:lastModifiedBy>Sachien Mittal</cp:lastModifiedBy>
  <cp:revision>25</cp:revision>
  <dcterms:modified xsi:type="dcterms:W3CDTF">2023-08-13T09:16:44Z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P2</vt:lpwstr>
  </property>
  <property fmtid="{D5CDD505-2E9C-101B-9397-08002B2CF9AE}" pid="3" name="SlideDescription">
    <vt:lpwstr/>
  </property>
</Properties>
</file>