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02D0"/>
    <a:srgbClr val="F0F0F0"/>
    <a:srgbClr val="E31717"/>
    <a:srgbClr val="CB4407"/>
    <a:srgbClr val="FDC42A"/>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06" d="100"/>
          <a:sy n="106" d="100"/>
        </p:scale>
        <p:origin x="23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76</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69</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2</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7</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SELVA GANESH</a:t>
            </a: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sng" strike="noStrike" cap="none" spc="0" normalizeH="0" baseline="0" dirty="0">
                <a:ln>
                  <a:noFill/>
                </a:ln>
                <a:solidFill>
                  <a:srgbClr val="7EBF00"/>
                </a:solidFill>
                <a:effectLst/>
                <a:uFillTx/>
                <a:latin typeface="Avenir Next Regular"/>
                <a:sym typeface="Helvetica"/>
              </a:rPr>
              <a:t>Nightmares </a:t>
            </a:r>
            <a:r>
              <a:rPr kumimoji="0" lang="en-US" sz="2000" b="1" i="0" strike="noStrike" cap="none" spc="0" normalizeH="0" baseline="0" dirty="0">
                <a:ln>
                  <a:noFill/>
                </a:ln>
                <a:solidFill>
                  <a:srgbClr val="7EBF00"/>
                </a:solidFill>
                <a:effectLst/>
                <a:uFillTx/>
                <a:latin typeface="Avenir Next Regular"/>
                <a:sym typeface="Helvetica"/>
              </a:rPr>
              <a:t>vs Panthers</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7EBF00"/>
                </a:solidFill>
                <a:effectLst/>
                <a:uFillTx/>
                <a:latin typeface="Avenir Next Regular"/>
                <a:sym typeface="Helvetica"/>
              </a:rPr>
              <a:t>27-Jan-2024</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723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a:t>
            </a:r>
            <a:r>
              <a:rPr lang="en-US" sz="800" dirty="0">
                <a:solidFill>
                  <a:srgbClr val="CB4407"/>
                </a:solidFill>
              </a:rPr>
              <a:t>   </a:t>
            </a:r>
            <a:r>
              <a:rPr lang="en-US" sz="6600" dirty="0">
                <a:solidFill>
                  <a:srgbClr val="E31717"/>
                </a:solidFill>
                <a:latin typeface="Wide Latin" panose="020A0A07050505020404" pitchFamily="18" charset="0"/>
              </a:rPr>
              <a:t>BBL</a:t>
            </a:r>
          </a:p>
          <a:p>
            <a:r>
              <a:rPr lang="en-US" sz="3200" dirty="0">
                <a:solidFill>
                  <a:srgbClr val="9502D0"/>
                </a:solidFill>
                <a:latin typeface="Wide Latin" panose="020A0A07050505020404" pitchFamily="18" charset="0"/>
              </a:rPr>
              <a:t>2024</a:t>
            </a:r>
            <a:endParaRPr lang="en-US" sz="3200" dirty="0">
              <a:solidFill>
                <a:srgbClr val="9502D0"/>
              </a:solidFill>
            </a:endParaRPr>
          </a:p>
        </p:txBody>
      </p:sp>
      <p:pic>
        <p:nvPicPr>
          <p:cNvPr id="10" name="Picture 9">
            <a:extLst>
              <a:ext uri="{FF2B5EF4-FFF2-40B4-BE49-F238E27FC236}">
                <a16:creationId xmlns:a16="http://schemas.microsoft.com/office/drawing/2014/main" id="{E5997C49-C612-5AF7-52AA-9B04532DFF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13328" y="1911060"/>
            <a:ext cx="2546133" cy="2568768"/>
          </a:xfrm>
          <a:prstGeom prst="ellipse">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7544</TotalTime>
  <Words>100</Words>
  <Application>Microsoft Office PowerPoint</Application>
  <PresentationFormat>Widescreen</PresentationFormat>
  <Paragraphs>30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Helvetica</vt:lpstr>
      <vt:lpstr>Wide Latin</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32</cp:revision>
  <dcterms:modified xsi:type="dcterms:W3CDTF">2024-01-29T04:07:27Z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