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71" r:id="rId13"/>
    <p:sldId id="269" r:id="rId14"/>
    <p:sldId id="270" r:id="rId15"/>
    <p:sldId id="267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31D3-B01C-4EED-94A9-3A1CB61F0EEF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ED13-4E16-44CB-96E3-1622C119A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27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31D3-B01C-4EED-94A9-3A1CB61F0EEF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ED13-4E16-44CB-96E3-1622C119A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27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31D3-B01C-4EED-94A9-3A1CB61F0EEF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ED13-4E16-44CB-96E3-1622C119A31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7796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31D3-B01C-4EED-94A9-3A1CB61F0EEF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ED13-4E16-44CB-96E3-1622C119A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005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31D3-B01C-4EED-94A9-3A1CB61F0EEF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ED13-4E16-44CB-96E3-1622C119A31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1436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31D3-B01C-4EED-94A9-3A1CB61F0EEF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ED13-4E16-44CB-96E3-1622C119A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949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31D3-B01C-4EED-94A9-3A1CB61F0EEF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ED13-4E16-44CB-96E3-1622C119A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370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31D3-B01C-4EED-94A9-3A1CB61F0EEF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ED13-4E16-44CB-96E3-1622C119A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6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31D3-B01C-4EED-94A9-3A1CB61F0EEF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ED13-4E16-44CB-96E3-1622C119A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78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31D3-B01C-4EED-94A9-3A1CB61F0EEF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ED13-4E16-44CB-96E3-1622C119A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78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31D3-B01C-4EED-94A9-3A1CB61F0EEF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ED13-4E16-44CB-96E3-1622C119A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796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31D3-B01C-4EED-94A9-3A1CB61F0EEF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ED13-4E16-44CB-96E3-1622C119A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55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31D3-B01C-4EED-94A9-3A1CB61F0EEF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ED13-4E16-44CB-96E3-1622C119A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21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31D3-B01C-4EED-94A9-3A1CB61F0EEF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ED13-4E16-44CB-96E3-1622C119A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96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31D3-B01C-4EED-94A9-3A1CB61F0EEF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ED13-4E16-44CB-96E3-1622C119A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664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ED13-4E16-44CB-96E3-1622C119A31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31D3-B01C-4EED-94A9-3A1CB61F0EEF}" type="datetimeFigureOut">
              <a:rPr lang="en-IN" smtClean="0"/>
              <a:t>10-05-2025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72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631D3-B01C-4EED-94A9-3A1CB61F0EEF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0ABED13-4E16-44CB-96E3-1622C119A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90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FB6C6B-4A18-9149-A9E0-8BB54B6D2B1E}"/>
              </a:ext>
            </a:extLst>
          </p:cNvPr>
          <p:cNvSpPr txBox="1"/>
          <p:nvPr/>
        </p:nvSpPr>
        <p:spPr>
          <a:xfrm>
            <a:off x="2177592" y="984257"/>
            <a:ext cx="546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2 PROJECT</a:t>
            </a:r>
            <a:r>
              <a:rPr lang="en-IN" u="sng" dirty="0">
                <a:solidFill>
                  <a:schemeClr val="accent2"/>
                </a:solidFill>
              </a:rPr>
              <a:t> </a:t>
            </a:r>
            <a:r>
              <a:rPr lang="en-IN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E84DE2-ED30-9822-3150-C2E5BEA546D8}"/>
              </a:ext>
            </a:extLst>
          </p:cNvPr>
          <p:cNvSpPr txBox="1"/>
          <p:nvPr/>
        </p:nvSpPr>
        <p:spPr>
          <a:xfrm>
            <a:off x="2860099" y="1512159"/>
            <a:ext cx="425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BLOOD BANK WEB APPLICATION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747EA7-4E01-D09A-DD3E-63FDD309C59B}"/>
              </a:ext>
            </a:extLst>
          </p:cNvPr>
          <p:cNvSpPr txBox="1"/>
          <p:nvPr/>
        </p:nvSpPr>
        <p:spPr>
          <a:xfrm>
            <a:off x="495512" y="2083325"/>
            <a:ext cx="952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JAYPEE UNIVERSITY OF ENGINEERING AND TECHNOLOGY GUNA, MADHYA PRADESH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D75CBA-F827-A312-FEDE-9E5FCFDA2488}"/>
              </a:ext>
            </a:extLst>
          </p:cNvPr>
          <p:cNvSpPr txBox="1"/>
          <p:nvPr/>
        </p:nvSpPr>
        <p:spPr>
          <a:xfrm>
            <a:off x="1905991" y="2901769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378E7E-E4F8-B5D9-0EB4-F027EF236A5F}"/>
              </a:ext>
            </a:extLst>
          </p:cNvPr>
          <p:cNvSpPr txBox="1"/>
          <p:nvPr/>
        </p:nvSpPr>
        <p:spPr>
          <a:xfrm>
            <a:off x="1918815" y="3282214"/>
            <a:ext cx="2153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JANU SINGH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JYOTI SINGH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SACHIN SINGH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DC06D-B95E-84A8-8336-3E7C26952652}"/>
              </a:ext>
            </a:extLst>
          </p:cNvPr>
          <p:cNvSpPr txBox="1"/>
          <p:nvPr/>
        </p:nvSpPr>
        <p:spPr>
          <a:xfrm>
            <a:off x="5092968" y="2895369"/>
            <a:ext cx="100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Enr. No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8F2860-57FE-3D1A-7406-EAA67B95222E}"/>
              </a:ext>
            </a:extLst>
          </p:cNvPr>
          <p:cNvSpPr txBox="1"/>
          <p:nvPr/>
        </p:nvSpPr>
        <p:spPr>
          <a:xfrm>
            <a:off x="5092968" y="3282214"/>
            <a:ext cx="1045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211B152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211B157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211B261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DE34D2-B554-57FD-4E14-AD8E3825C8DD}"/>
              </a:ext>
            </a:extLst>
          </p:cNvPr>
          <p:cNvSpPr txBox="1"/>
          <p:nvPr/>
        </p:nvSpPr>
        <p:spPr>
          <a:xfrm>
            <a:off x="1918815" y="4398944"/>
            <a:ext cx="2913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BTECH 4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 (8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BRANCH-CSE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NO.- RP-08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5872F5-E875-450A-22E5-8D1BD565CB2D}"/>
              </a:ext>
            </a:extLst>
          </p:cNvPr>
          <p:cNvSpPr txBox="1"/>
          <p:nvPr/>
        </p:nvSpPr>
        <p:spPr>
          <a:xfrm>
            <a:off x="1918815" y="5665510"/>
            <a:ext cx="2533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MENTOR:-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RAHUL PACHAURI</a:t>
            </a:r>
          </a:p>
        </p:txBody>
      </p:sp>
    </p:spTree>
    <p:extLst>
      <p:ext uri="{BB962C8B-B14F-4D97-AF65-F5344CB8AC3E}">
        <p14:creationId xmlns:p14="http://schemas.microsoft.com/office/powerpoint/2010/main" val="2019621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643076-EE82-B1EB-4C99-A12CE08EECC9}"/>
              </a:ext>
            </a:extLst>
          </p:cNvPr>
          <p:cNvSpPr txBox="1"/>
          <p:nvPr/>
        </p:nvSpPr>
        <p:spPr>
          <a:xfrm>
            <a:off x="490194" y="573348"/>
            <a:ext cx="2059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PAGE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596912E-1A7C-8B95-E6B1-6EE563991A32}"/>
              </a:ext>
            </a:extLst>
          </p:cNvPr>
          <p:cNvCxnSpPr>
            <a:cxnSpLocks/>
          </p:cNvCxnSpPr>
          <p:nvPr/>
        </p:nvCxnSpPr>
        <p:spPr>
          <a:xfrm flipV="1">
            <a:off x="433633" y="873319"/>
            <a:ext cx="8946037" cy="693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B9FF215-7CAD-2701-1C15-38F179D3A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142" y="1455709"/>
            <a:ext cx="6744929" cy="42764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A855E3-2587-39A1-C96A-08931E629CA9}"/>
              </a:ext>
            </a:extLst>
          </p:cNvPr>
          <p:cNvSpPr txBox="1"/>
          <p:nvPr/>
        </p:nvSpPr>
        <p:spPr>
          <a:xfrm>
            <a:off x="3677265" y="6213987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No.- 5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413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0083A8-2779-3074-1126-006EB3AFC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696" y="1179870"/>
            <a:ext cx="7570839" cy="407055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D4AB59-BFCF-D983-9E7E-FECFC71864C6}"/>
              </a:ext>
            </a:extLst>
          </p:cNvPr>
          <p:cNvCxnSpPr>
            <a:cxnSpLocks/>
          </p:cNvCxnSpPr>
          <p:nvPr/>
        </p:nvCxnSpPr>
        <p:spPr>
          <a:xfrm>
            <a:off x="344129" y="855406"/>
            <a:ext cx="86130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49D1AAD-F2B8-968A-8935-6F9AAC3ADFFE}"/>
              </a:ext>
            </a:extLst>
          </p:cNvPr>
          <p:cNvSpPr txBox="1"/>
          <p:nvPr/>
        </p:nvSpPr>
        <p:spPr>
          <a:xfrm>
            <a:off x="3500284" y="6135329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Figure No. 6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DF35DC-464C-78A1-035C-BF0A52FD90EC}"/>
              </a:ext>
            </a:extLst>
          </p:cNvPr>
          <p:cNvSpPr txBox="1"/>
          <p:nvPr/>
        </p:nvSpPr>
        <p:spPr>
          <a:xfrm>
            <a:off x="442451" y="422787"/>
            <a:ext cx="483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DASHBOARD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433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11C0F4-1CB8-1A97-2171-91FBE2CD52EF}"/>
              </a:ext>
            </a:extLst>
          </p:cNvPr>
          <p:cNvSpPr txBox="1"/>
          <p:nvPr/>
        </p:nvSpPr>
        <p:spPr>
          <a:xfrm>
            <a:off x="521111" y="471948"/>
            <a:ext cx="201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D2F2F3-3C99-5EE5-3E27-F15FBCC51CB3}"/>
              </a:ext>
            </a:extLst>
          </p:cNvPr>
          <p:cNvCxnSpPr>
            <a:cxnSpLocks/>
          </p:cNvCxnSpPr>
          <p:nvPr/>
        </p:nvCxnSpPr>
        <p:spPr>
          <a:xfrm flipV="1">
            <a:off x="314632" y="841280"/>
            <a:ext cx="8514736" cy="132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177094-FF30-AE87-59E1-2447F913C61A}"/>
              </a:ext>
            </a:extLst>
          </p:cNvPr>
          <p:cNvSpPr txBox="1"/>
          <p:nvPr/>
        </p:nvSpPr>
        <p:spPr>
          <a:xfrm>
            <a:off x="1042219" y="1838632"/>
            <a:ext cx="5038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User Authentication (Doners and Recipients)</a:t>
            </a:r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8A25D2-6F8F-097D-3FE2-20F173775872}"/>
              </a:ext>
            </a:extLst>
          </p:cNvPr>
          <p:cNvSpPr txBox="1"/>
          <p:nvPr/>
        </p:nvSpPr>
        <p:spPr>
          <a:xfrm>
            <a:off x="1042219" y="2484963"/>
            <a:ext cx="431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Blood Group Search and Filtering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A24AE5-1ECF-40F8-1165-DF541D23A931}"/>
              </a:ext>
            </a:extLst>
          </p:cNvPr>
          <p:cNvSpPr txBox="1"/>
          <p:nvPr/>
        </p:nvSpPr>
        <p:spPr>
          <a:xfrm>
            <a:off x="1042219" y="3131294"/>
            <a:ext cx="409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Real-Time Blood Stock Updates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3258F5-C8F2-7094-2CEF-372BE6EAB0AA}"/>
              </a:ext>
            </a:extLst>
          </p:cNvPr>
          <p:cNvSpPr txBox="1"/>
          <p:nvPr/>
        </p:nvSpPr>
        <p:spPr>
          <a:xfrm>
            <a:off x="1042220" y="3777625"/>
            <a:ext cx="577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Notification for Emergency Blood Requirements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5105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B2D592B-EF5C-AFB9-4019-30B16F29C197}"/>
              </a:ext>
            </a:extLst>
          </p:cNvPr>
          <p:cNvCxnSpPr>
            <a:cxnSpLocks/>
          </p:cNvCxnSpPr>
          <p:nvPr/>
        </p:nvCxnSpPr>
        <p:spPr>
          <a:xfrm>
            <a:off x="304800" y="865239"/>
            <a:ext cx="85245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B16806D-172D-BFF4-70A8-077C8A54D18D}"/>
              </a:ext>
            </a:extLst>
          </p:cNvPr>
          <p:cNvSpPr txBox="1"/>
          <p:nvPr/>
        </p:nvSpPr>
        <p:spPr>
          <a:xfrm>
            <a:off x="442452" y="393290"/>
            <a:ext cx="367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MERN STACK OVERVIEW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2244D-6162-0517-E8A3-B02AD658064B}"/>
              </a:ext>
            </a:extLst>
          </p:cNvPr>
          <p:cNvSpPr txBox="1"/>
          <p:nvPr/>
        </p:nvSpPr>
        <p:spPr>
          <a:xfrm>
            <a:off x="747252" y="1582994"/>
            <a:ext cx="52367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MongoDB: NoSQL database for managing data.</a:t>
            </a:r>
          </a:p>
          <a:p>
            <a:endParaRPr lang="en-IN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14A952-CA1E-261B-595E-CBBEFCCF2EA5}"/>
              </a:ext>
            </a:extLst>
          </p:cNvPr>
          <p:cNvSpPr txBox="1"/>
          <p:nvPr/>
        </p:nvSpPr>
        <p:spPr>
          <a:xfrm>
            <a:off x="747253" y="2300748"/>
            <a:ext cx="600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Express.js: Backend framework from RESTful APIs.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5E1E7B-4E67-60E0-5CF1-BCC10998C71D}"/>
              </a:ext>
            </a:extLst>
          </p:cNvPr>
          <p:cNvSpPr txBox="1"/>
          <p:nvPr/>
        </p:nvSpPr>
        <p:spPr>
          <a:xfrm>
            <a:off x="747253" y="2979174"/>
            <a:ext cx="570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React.js: Frontend library for user interface.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B3899E-268E-FF90-C2D7-B801ABFD9C23}"/>
              </a:ext>
            </a:extLst>
          </p:cNvPr>
          <p:cNvSpPr txBox="1"/>
          <p:nvPr/>
        </p:nvSpPr>
        <p:spPr>
          <a:xfrm>
            <a:off x="747252" y="3657600"/>
            <a:ext cx="600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Node.js: Server side runtime for handling request.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895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B36B3F-F078-5036-C89F-1C6676C2B819}"/>
              </a:ext>
            </a:extLst>
          </p:cNvPr>
          <p:cNvSpPr txBox="1"/>
          <p:nvPr/>
        </p:nvSpPr>
        <p:spPr>
          <a:xfrm>
            <a:off x="845574" y="452284"/>
            <a:ext cx="3713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ARCHITECTURE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74014B-2542-5705-310E-9BDC55041A26}"/>
              </a:ext>
            </a:extLst>
          </p:cNvPr>
          <p:cNvCxnSpPr>
            <a:cxnSpLocks/>
          </p:cNvCxnSpPr>
          <p:nvPr/>
        </p:nvCxnSpPr>
        <p:spPr>
          <a:xfrm flipV="1">
            <a:off x="688258" y="821616"/>
            <a:ext cx="8504903" cy="112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3D87342-9DB2-8864-0B47-736C1655A13F}"/>
              </a:ext>
            </a:extLst>
          </p:cNvPr>
          <p:cNvSpPr txBox="1"/>
          <p:nvPr/>
        </p:nvSpPr>
        <p:spPr>
          <a:xfrm>
            <a:off x="1170039" y="1720645"/>
            <a:ext cx="537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Frontend : React.js for dynamic, responsive UI.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EFD2C9-0E99-7229-828C-AD7D082A32C2}"/>
              </a:ext>
            </a:extLst>
          </p:cNvPr>
          <p:cNvSpPr txBox="1"/>
          <p:nvPr/>
        </p:nvSpPr>
        <p:spPr>
          <a:xfrm>
            <a:off x="1170040" y="2399071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Backend : Node.js with express.js for API development.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13CBE8-631A-FCA9-8A2E-B6235B16907D}"/>
              </a:ext>
            </a:extLst>
          </p:cNvPr>
          <p:cNvSpPr txBox="1"/>
          <p:nvPr/>
        </p:nvSpPr>
        <p:spPr>
          <a:xfrm>
            <a:off x="1170040" y="3077497"/>
            <a:ext cx="607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Database : MongoDB to store user and blood data.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DFF99F-71AE-A5C3-B149-3E87904257C9}"/>
              </a:ext>
            </a:extLst>
          </p:cNvPr>
          <p:cNvSpPr txBox="1"/>
          <p:nvPr/>
        </p:nvSpPr>
        <p:spPr>
          <a:xfrm>
            <a:off x="1170040" y="3755923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Integration : REST APIs for seamless communication.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811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591E83-EB20-FB8E-839A-10A51BE22411}"/>
              </a:ext>
            </a:extLst>
          </p:cNvPr>
          <p:cNvSpPr txBox="1"/>
          <p:nvPr/>
        </p:nvSpPr>
        <p:spPr>
          <a:xfrm>
            <a:off x="537328" y="509047"/>
            <a:ext cx="108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4BACDC-2822-1757-7EBB-A7518EAC175B}"/>
              </a:ext>
            </a:extLst>
          </p:cNvPr>
          <p:cNvCxnSpPr>
            <a:cxnSpLocks/>
          </p:cNvCxnSpPr>
          <p:nvPr/>
        </p:nvCxnSpPr>
        <p:spPr>
          <a:xfrm flipV="1">
            <a:off x="197963" y="801278"/>
            <a:ext cx="9096866" cy="77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6EFDB6-31B3-9E2C-467A-EA6C8133B3B0}"/>
              </a:ext>
            </a:extLst>
          </p:cNvPr>
          <p:cNvSpPr txBox="1"/>
          <p:nvPr/>
        </p:nvSpPr>
        <p:spPr>
          <a:xfrm>
            <a:off x="197963" y="1074655"/>
            <a:ext cx="4387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of a Blood Bank Web Application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9E82F2-F67B-2363-6B6A-875F4615453F}"/>
              </a:ext>
            </a:extLst>
          </p:cNvPr>
          <p:cNvSpPr txBox="1"/>
          <p:nvPr/>
        </p:nvSpPr>
        <p:spPr>
          <a:xfrm>
            <a:off x="197963" y="1443987"/>
            <a:ext cx="4551311" cy="4197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Donor &amp; Recipient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Blood Availability Tracking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&amp; Role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Donation Requests &amp; Approvals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Location-based Search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 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Donation History &amp; Reminders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Notifications &amp; Alerts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Mobile-Friendly &amp; Responsive UI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 &amp; Privacy</a:t>
            </a:r>
          </a:p>
        </p:txBody>
      </p:sp>
    </p:spTree>
    <p:extLst>
      <p:ext uri="{BB962C8B-B14F-4D97-AF65-F5344CB8AC3E}">
        <p14:creationId xmlns:p14="http://schemas.microsoft.com/office/powerpoint/2010/main" val="249947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D5AACC-BB33-8D20-6C43-C9693C3F9CC3}"/>
              </a:ext>
            </a:extLst>
          </p:cNvPr>
          <p:cNvSpPr txBox="1"/>
          <p:nvPr/>
        </p:nvSpPr>
        <p:spPr>
          <a:xfrm>
            <a:off x="2950590" y="2661742"/>
            <a:ext cx="4687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30014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5EDA6C-2EE3-41B0-6A3A-F15175A3D8B7}"/>
              </a:ext>
            </a:extLst>
          </p:cNvPr>
          <p:cNvSpPr txBox="1"/>
          <p:nvPr/>
        </p:nvSpPr>
        <p:spPr>
          <a:xfrm>
            <a:off x="254524" y="603315"/>
            <a:ext cx="395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69E3A5-F915-17BE-45EA-86F78B595CBF}"/>
              </a:ext>
            </a:extLst>
          </p:cNvPr>
          <p:cNvCxnSpPr>
            <a:cxnSpLocks/>
          </p:cNvCxnSpPr>
          <p:nvPr/>
        </p:nvCxnSpPr>
        <p:spPr>
          <a:xfrm>
            <a:off x="254524" y="974334"/>
            <a:ext cx="8955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EFC1655-CB58-0C8B-8CB8-657219A4974A}"/>
              </a:ext>
            </a:extLst>
          </p:cNvPr>
          <p:cNvSpPr txBox="1"/>
          <p:nvPr/>
        </p:nvSpPr>
        <p:spPr>
          <a:xfrm>
            <a:off x="339366" y="972647"/>
            <a:ext cx="2762359" cy="4197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MERN Stack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Architecture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61626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4A4138-832B-46C0-DE55-8207AB4387CE}"/>
              </a:ext>
            </a:extLst>
          </p:cNvPr>
          <p:cNvSpPr txBox="1"/>
          <p:nvPr/>
        </p:nvSpPr>
        <p:spPr>
          <a:xfrm>
            <a:off x="245097" y="575037"/>
            <a:ext cx="2824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30A6D3-3A9E-071D-5C25-8FA00A4EEC3A}"/>
              </a:ext>
            </a:extLst>
          </p:cNvPr>
          <p:cNvCxnSpPr>
            <a:cxnSpLocks/>
          </p:cNvCxnSpPr>
          <p:nvPr/>
        </p:nvCxnSpPr>
        <p:spPr>
          <a:xfrm>
            <a:off x="245097" y="974336"/>
            <a:ext cx="90968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9AE2B4-9B39-E924-EE27-777C7BD4CD77}"/>
              </a:ext>
            </a:extLst>
          </p:cNvPr>
          <p:cNvSpPr txBox="1"/>
          <p:nvPr/>
        </p:nvSpPr>
        <p:spPr>
          <a:xfrm>
            <a:off x="245097" y="1188474"/>
            <a:ext cx="855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for Blood Bank Web Application :-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2D1842-3DF7-6A20-BF1C-1BBB7EF742ED}"/>
              </a:ext>
            </a:extLst>
          </p:cNvPr>
          <p:cNvSpPr txBox="1"/>
          <p:nvPr/>
        </p:nvSpPr>
        <p:spPr>
          <a:xfrm>
            <a:off x="339365" y="1573285"/>
            <a:ext cx="4256806" cy="3366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Quick Access to Blood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Unorganized Blood Donation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 Shortage in Hospitals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Centralized Database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and Inefficient Process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Awareness &amp; Engagement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Finding Rare Blood Groups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 Secure &amp; Transparent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6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7AF25-F5BE-826F-6835-0F3A086F4FBD}"/>
              </a:ext>
            </a:extLst>
          </p:cNvPr>
          <p:cNvSpPr txBox="1"/>
          <p:nvPr/>
        </p:nvSpPr>
        <p:spPr>
          <a:xfrm>
            <a:off x="367645" y="622169"/>
            <a:ext cx="158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dirty="0"/>
              <a:t>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BB7638C-350D-F381-EEA9-D4F368B0E0C4}"/>
              </a:ext>
            </a:extLst>
          </p:cNvPr>
          <p:cNvCxnSpPr>
            <a:cxnSpLocks/>
          </p:cNvCxnSpPr>
          <p:nvPr/>
        </p:nvCxnSpPr>
        <p:spPr>
          <a:xfrm>
            <a:off x="367645" y="993188"/>
            <a:ext cx="89177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77E8A86-7A00-B20A-A3E8-D474734AD748}"/>
              </a:ext>
            </a:extLst>
          </p:cNvPr>
          <p:cNvSpPr txBox="1"/>
          <p:nvPr/>
        </p:nvSpPr>
        <p:spPr>
          <a:xfrm>
            <a:off x="246395" y="1112362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application aims to create :-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2E0BCC-9786-86C0-4A93-1F7AAB257004}"/>
              </a:ext>
            </a:extLst>
          </p:cNvPr>
          <p:cNvSpPr txBox="1"/>
          <p:nvPr/>
        </p:nvSpPr>
        <p:spPr>
          <a:xfrm>
            <a:off x="367645" y="1481694"/>
            <a:ext cx="5179623" cy="4197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Blood Donor-Recipient Connection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Blood Availability Tracking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Blood Donation Registration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Blood Request 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and Verified Donor Database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Notifications &amp; Reminders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Awareness and Promotion of Blood Donation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Location-Based Search for Blood Banks &amp; Donors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Management for Blood Banks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and Accessible Platform</a:t>
            </a:r>
          </a:p>
        </p:txBody>
      </p:sp>
    </p:spTree>
    <p:extLst>
      <p:ext uri="{BB962C8B-B14F-4D97-AF65-F5344CB8AC3E}">
        <p14:creationId xmlns:p14="http://schemas.microsoft.com/office/powerpoint/2010/main" val="310196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95C345-A7B1-A50E-F3BE-84150DE53C56}"/>
              </a:ext>
            </a:extLst>
          </p:cNvPr>
          <p:cNvSpPr txBox="1"/>
          <p:nvPr/>
        </p:nvSpPr>
        <p:spPr>
          <a:xfrm>
            <a:off x="443060" y="53395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6C9210-C98D-E8D2-DD38-964382F16C97}"/>
              </a:ext>
            </a:extLst>
          </p:cNvPr>
          <p:cNvCxnSpPr>
            <a:cxnSpLocks/>
          </p:cNvCxnSpPr>
          <p:nvPr/>
        </p:nvCxnSpPr>
        <p:spPr>
          <a:xfrm>
            <a:off x="348791" y="903288"/>
            <a:ext cx="8814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702084A-BE37-528B-E8D4-FD387F310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92" y="1358371"/>
            <a:ext cx="7446130" cy="41412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1E2121-74B9-E1F3-DA0E-3350BE9DCAFE}"/>
              </a:ext>
            </a:extLst>
          </p:cNvPr>
          <p:cNvSpPr txBox="1"/>
          <p:nvPr/>
        </p:nvSpPr>
        <p:spPr>
          <a:xfrm>
            <a:off x="3619893" y="608971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No.- 1</a:t>
            </a:r>
          </a:p>
        </p:txBody>
      </p:sp>
    </p:spTree>
    <p:extLst>
      <p:ext uri="{BB962C8B-B14F-4D97-AF65-F5344CB8AC3E}">
        <p14:creationId xmlns:p14="http://schemas.microsoft.com/office/powerpoint/2010/main" val="189850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3D9A50-CEC1-1161-A66C-01A601E4CC42}"/>
              </a:ext>
            </a:extLst>
          </p:cNvPr>
          <p:cNvSpPr txBox="1"/>
          <p:nvPr/>
        </p:nvSpPr>
        <p:spPr>
          <a:xfrm>
            <a:off x="329938" y="479080"/>
            <a:ext cx="3254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5FEA7B-E9DF-B383-8233-D735A394CCDB}"/>
              </a:ext>
            </a:extLst>
          </p:cNvPr>
          <p:cNvCxnSpPr>
            <a:cxnSpLocks/>
          </p:cNvCxnSpPr>
          <p:nvPr/>
        </p:nvCxnSpPr>
        <p:spPr>
          <a:xfrm flipV="1">
            <a:off x="235670" y="848412"/>
            <a:ext cx="9021452" cy="36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27D452A-D40C-4A90-A97B-D102950B9C6F}"/>
              </a:ext>
            </a:extLst>
          </p:cNvPr>
          <p:cNvSpPr txBox="1"/>
          <p:nvPr/>
        </p:nvSpPr>
        <p:spPr>
          <a:xfrm>
            <a:off x="509047" y="1217745"/>
            <a:ext cx="57049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: HTML, CSS(Bootstrap), JavaScript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: Node.js, Express.js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MongoDB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Editor : VS Code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 : Git/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: JWT,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bcrypt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Password hashing)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Tools : Postman (For Test APIs)</a:t>
            </a:r>
          </a:p>
          <a:p>
            <a:pPr algn="just"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Public Sans" panose="020B0604020202020204" charset="0"/>
              <a:cs typeface="Public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17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1112BA-01FA-17C2-3A8C-F4EFA432765F}"/>
              </a:ext>
            </a:extLst>
          </p:cNvPr>
          <p:cNvSpPr txBox="1"/>
          <p:nvPr/>
        </p:nvSpPr>
        <p:spPr>
          <a:xfrm>
            <a:off x="367644" y="509891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3EF9C2-20D1-A22E-2C21-477C3A612F7D}"/>
              </a:ext>
            </a:extLst>
          </p:cNvPr>
          <p:cNvCxnSpPr>
            <a:cxnSpLocks/>
          </p:cNvCxnSpPr>
          <p:nvPr/>
        </p:nvCxnSpPr>
        <p:spPr>
          <a:xfrm flipV="1">
            <a:off x="263950" y="801278"/>
            <a:ext cx="8861196" cy="77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C7F46C5-7A69-7B98-6B3B-EC7C53247160}"/>
              </a:ext>
            </a:extLst>
          </p:cNvPr>
          <p:cNvSpPr txBox="1"/>
          <p:nvPr/>
        </p:nvSpPr>
        <p:spPr>
          <a:xfrm>
            <a:off x="3059770" y="6389777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No.- 2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3713EE-7F6F-E7EB-9FFB-99C701F62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00" y="1011144"/>
            <a:ext cx="6049219" cy="52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52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15170E-3B6D-CB6E-C032-4FE7EF313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16" y="1199535"/>
            <a:ext cx="7531511" cy="44662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C2589B-0370-3479-2B47-8A36F057BC9B}"/>
              </a:ext>
            </a:extLst>
          </p:cNvPr>
          <p:cNvSpPr txBox="1"/>
          <p:nvPr/>
        </p:nvSpPr>
        <p:spPr>
          <a:xfrm>
            <a:off x="383458" y="491613"/>
            <a:ext cx="182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4A3771-02A1-A377-C0D3-4BF96AD45565}"/>
              </a:ext>
            </a:extLst>
          </p:cNvPr>
          <p:cNvCxnSpPr>
            <a:cxnSpLocks/>
          </p:cNvCxnSpPr>
          <p:nvPr/>
        </p:nvCxnSpPr>
        <p:spPr>
          <a:xfrm flipV="1">
            <a:off x="285135" y="786581"/>
            <a:ext cx="8740878" cy="743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5694C31-7F06-2B6F-F6BF-2F1FF238250A}"/>
              </a:ext>
            </a:extLst>
          </p:cNvPr>
          <p:cNvSpPr txBox="1"/>
          <p:nvPr/>
        </p:nvSpPr>
        <p:spPr>
          <a:xfrm>
            <a:off x="3451123" y="6400800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No.- 3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275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02D23E-C3D2-81A7-0842-CFF66D609923}"/>
              </a:ext>
            </a:extLst>
          </p:cNvPr>
          <p:cNvSpPr txBox="1"/>
          <p:nvPr/>
        </p:nvSpPr>
        <p:spPr>
          <a:xfrm>
            <a:off x="499621" y="556182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A42D30-0302-9074-F694-6FB6553FAE3F}"/>
              </a:ext>
            </a:extLst>
          </p:cNvPr>
          <p:cNvCxnSpPr>
            <a:cxnSpLocks/>
          </p:cNvCxnSpPr>
          <p:nvPr/>
        </p:nvCxnSpPr>
        <p:spPr>
          <a:xfrm flipV="1">
            <a:off x="433633" y="810705"/>
            <a:ext cx="8889476" cy="792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1C43299-7085-A1EE-A52C-1F2AF4BDA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47" y="1066461"/>
            <a:ext cx="7164371" cy="51217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55AD4C-2B89-9EEA-5BA4-06DC41AED563}"/>
              </a:ext>
            </a:extLst>
          </p:cNvPr>
          <p:cNvSpPr txBox="1"/>
          <p:nvPr/>
        </p:nvSpPr>
        <p:spPr>
          <a:xfrm>
            <a:off x="3176833" y="632538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No.-4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7934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397</TotalTime>
  <Words>427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Public Sans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janusingh9039@outlook.com</dc:creator>
  <cp:lastModifiedBy>Jyoti singh</cp:lastModifiedBy>
  <cp:revision>12</cp:revision>
  <dcterms:created xsi:type="dcterms:W3CDTF">2025-02-24T06:53:26Z</dcterms:created>
  <dcterms:modified xsi:type="dcterms:W3CDTF">2025-05-10T13:00:27Z</dcterms:modified>
</cp:coreProperties>
</file>