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B261-EC15-421E-8E35-9B2B281EE8E1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8100-70E3-4BF4-B0B0-0AEAF11A1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Microprocessor </a:t>
            </a:r>
          </a:p>
          <a:p>
            <a:pPr algn="ctr"/>
            <a:r>
              <a:rPr lang="en-US" sz="2800" b="1" dirty="0" smtClean="0"/>
              <a:t>Instruction Size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899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give the instructions in 8085, it gets stored in memory location.</a:t>
            </a:r>
          </a:p>
          <a:p>
            <a:r>
              <a:rPr lang="en-US" sz="2400" dirty="0" smtClean="0"/>
              <a:t>The total memory location required to feed the instruction in memory is called instruction word size. </a:t>
            </a:r>
          </a:p>
          <a:p>
            <a:r>
              <a:rPr lang="en-US" sz="2400" dirty="0" smtClean="0"/>
              <a:t>The memory location of 8085 microprocessor can accommodate 8 bits of data. So the length is measured in terms of “byte” rather than “word” as 8085 has 8 bit data bus</a:t>
            </a:r>
          </a:p>
          <a:p>
            <a:r>
              <a:rPr lang="en-US" sz="2400" dirty="0" smtClean="0"/>
              <a:t>To store 16 bits of data, they are stored in two consecutive memory locations.</a:t>
            </a:r>
          </a:p>
          <a:p>
            <a:r>
              <a:rPr lang="en-US" sz="2400" dirty="0" smtClean="0"/>
              <a:t>The 8085 instruction set is classified into 3 categories according to the </a:t>
            </a:r>
            <a:r>
              <a:rPr lang="en-US" sz="2400" dirty="0" err="1" smtClean="0"/>
              <a:t>lenght</a:t>
            </a:r>
            <a:r>
              <a:rPr lang="en-US" sz="2400" dirty="0" smtClean="0"/>
              <a:t> of the instructions. They are: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-	1-byte instruction</a:t>
            </a:r>
          </a:p>
          <a:p>
            <a:r>
              <a:rPr lang="en-US" sz="2400" dirty="0" smtClean="0"/>
              <a:t>	-	2-byte instruction</a:t>
            </a:r>
          </a:p>
          <a:p>
            <a:r>
              <a:rPr lang="en-US" sz="2400" dirty="0" smtClean="0"/>
              <a:t>`	-	3-byte instruction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899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1-byte instruction: 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In 1-byte instruction, the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and operand of an instruction are represented in one byte.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In this,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and operand are included in the same byte.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Operands are internal registers and coded into instruction.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Instructions require one memory location to store the single byte in the memory.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Instruction having only register or register pair as operand is 1 byte instruction.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If operand is absent then </a:t>
            </a:r>
            <a:r>
              <a:rPr lang="en-US" sz="2400" dirty="0" smtClean="0"/>
              <a:t>those instructions are also 1 byte instruction.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Example: </a:t>
            </a:r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B, C</a:t>
            </a:r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err="1" smtClean="0"/>
              <a:t>LDAX</a:t>
            </a:r>
            <a:r>
              <a:rPr lang="en-US" sz="2400" dirty="0" smtClean="0"/>
              <a:t> B</a:t>
            </a:r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err="1" smtClean="0"/>
              <a:t>NOP</a:t>
            </a:r>
            <a:endParaRPr lang="en-US" sz="2400" dirty="0" smtClean="0"/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err="1" smtClean="0"/>
              <a:t>HLT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r>
              <a:rPr lang="en-US" sz="2400" b="1" dirty="0" smtClean="0"/>
              <a:t>-byte instruction: 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Two byte instruction is the type of instruction in which first 8 bits indicates the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and next 8 bits indicates the operand.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It requires two memory locations to store in the memory.  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Instruction having 8 bit number either as an address or data as the operand is 2 – byte instructions.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Example: </a:t>
            </a:r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err="1" smtClean="0"/>
              <a:t>MVI</a:t>
            </a:r>
            <a:r>
              <a:rPr lang="en-US" sz="2400" dirty="0" smtClean="0"/>
              <a:t> B, 26h</a:t>
            </a:r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smtClean="0"/>
              <a:t>IN 56h</a:t>
            </a:r>
          </a:p>
          <a:p>
            <a:pPr marL="914400" lvl="1" indent="-457200"/>
            <a:r>
              <a:rPr lang="en-US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3-byte instruction: 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In three byte instruction, the first byte specifies the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, and the following two bytes specify the 16 bit address.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byte holds the low order address.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byte holds the high order address.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3 byte instruction require three memory location to store the single   instruction the memory.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Instruction having 16 bit number either as an address or data as the operand is 3 – byte instructions.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Example: </a:t>
            </a:r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err="1" smtClean="0"/>
              <a:t>LDA</a:t>
            </a:r>
            <a:r>
              <a:rPr lang="en-US" sz="2400" dirty="0" smtClean="0"/>
              <a:t> 2050H</a:t>
            </a:r>
          </a:p>
          <a:p>
            <a:pPr marL="914400" lvl="1" indent="-457200"/>
            <a:r>
              <a:rPr lang="en-US" sz="2400" dirty="0" smtClean="0"/>
              <a:t>	</a:t>
            </a:r>
            <a:r>
              <a:rPr lang="en-US" sz="2400" dirty="0" err="1" smtClean="0"/>
              <a:t>JMP</a:t>
            </a:r>
            <a:r>
              <a:rPr lang="en-US" sz="2400" dirty="0" smtClean="0"/>
              <a:t> 2085H</a:t>
            </a:r>
          </a:p>
          <a:p>
            <a:pPr marL="914400" lvl="1" indent="-4572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66859C5A4E044D91735B23CAC2E949" ma:contentTypeVersion="5" ma:contentTypeDescription="Create a new document." ma:contentTypeScope="" ma:versionID="1ad33865ee467d5ba7fb62d9416d67ef">
  <xsd:schema xmlns:xsd="http://www.w3.org/2001/XMLSchema" xmlns:xs="http://www.w3.org/2001/XMLSchema" xmlns:p="http://schemas.microsoft.com/office/2006/metadata/properties" xmlns:ns2="e8b6b81c-4347-4310-8dd2-36a1f2c50938" targetNamespace="http://schemas.microsoft.com/office/2006/metadata/properties" ma:root="true" ma:fieldsID="75a6aa91c469aa93649c4bd0e4ea90c2" ns2:_="">
    <xsd:import namespace="e8b6b81c-4347-4310-8dd2-36a1f2c50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6b81c-4347-4310-8dd2-36a1f2c509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FD7A6F-4262-43E0-91D5-28D91AD8539C}"/>
</file>

<file path=customXml/itemProps2.xml><?xml version="1.0" encoding="utf-8"?>
<ds:datastoreItem xmlns:ds="http://schemas.openxmlformats.org/officeDocument/2006/customXml" ds:itemID="{3FCD6319-E7BB-403E-81B7-AF58B0CAE30F}"/>
</file>

<file path=customXml/itemProps3.xml><?xml version="1.0" encoding="utf-8"?>
<ds:datastoreItem xmlns:ds="http://schemas.openxmlformats.org/officeDocument/2006/customXml" ds:itemID="{84A4A8C2-B236-4F22-BE67-72A463F4C70F}"/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337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337</cp:revision>
  <dcterms:created xsi:type="dcterms:W3CDTF">2022-01-04T15:17:25Z</dcterms:created>
  <dcterms:modified xsi:type="dcterms:W3CDTF">2022-02-09T05:50:51Z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0x010100FC66859C5A4E044D91735B23CAC2E949</vt:lpwstr>
  </property>
</Properties>
</file>