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7" r:id="rId2"/>
    <p:sldId id="271" r:id="rId3"/>
    <p:sldId id="272" r:id="rId4"/>
    <p:sldId id="256" r:id="rId5"/>
    <p:sldId id="262" r:id="rId6"/>
    <p:sldId id="257" r:id="rId7"/>
    <p:sldId id="258" r:id="rId8"/>
    <p:sldId id="259" r:id="rId9"/>
    <p:sldId id="260" r:id="rId10"/>
    <p:sldId id="263" r:id="rId11"/>
    <p:sldId id="261" r:id="rId12"/>
    <p:sldId id="264" r:id="rId13"/>
    <p:sldId id="273" r:id="rId14"/>
    <p:sldId id="268" r:id="rId15"/>
    <p:sldId id="269" r:id="rId16"/>
    <p:sldId id="27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25BC-AEF3-4632-B4EE-39AE5E0A5D66}"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0090D-4FC0-423B-9B74-EF0648DDF975}" type="slidenum">
              <a:rPr lang="en-IN" smtClean="0"/>
              <a:t>‹#›</a:t>
            </a:fld>
            <a:endParaRPr lang="en-IN"/>
          </a:p>
        </p:txBody>
      </p:sp>
    </p:spTree>
    <p:extLst>
      <p:ext uri="{BB962C8B-B14F-4D97-AF65-F5344CB8AC3E}">
        <p14:creationId xmlns:p14="http://schemas.microsoft.com/office/powerpoint/2010/main" val="163356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40090D-4FC0-423B-9B74-EF0648DDF975}" type="slidenum">
              <a:rPr lang="en-IN" smtClean="0"/>
              <a:t>12</a:t>
            </a:fld>
            <a:endParaRPr lang="en-IN"/>
          </a:p>
        </p:txBody>
      </p:sp>
    </p:spTree>
    <p:extLst>
      <p:ext uri="{BB962C8B-B14F-4D97-AF65-F5344CB8AC3E}">
        <p14:creationId xmlns:p14="http://schemas.microsoft.com/office/powerpoint/2010/main" val="124707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8FF4-780E-4F06-B89E-709C1F8E3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CB00D7-98CA-4662-BEC3-E3A6BE99B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F3EFDF-C200-4189-B601-9DAC0C70AA08}"/>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1858B671-43BE-44F5-81D5-62C18949E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48929F-80EE-4B52-99E2-B8603BDC389D}"/>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42752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B4F1-1AD6-4314-8188-751871EE75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D7309-9577-43A2-892F-C1C8F991B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AA8D2-16A8-4390-ACE4-6AED4409BE07}"/>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7A5A0C5C-528B-4071-B64C-4275A5AC2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8290-D6D6-4CB4-A7B1-319B0D259AA3}"/>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8616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E54BE-A265-4E96-B366-BBF878B7E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9475C-DE6F-4E50-82F3-06F534F25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2C0EA-538B-453B-A40E-47968DA6148C}"/>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76C92D20-3FCD-42CD-A966-AE0D06F2E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8F9A2-9515-4EB7-9444-EB24D2C98CA8}"/>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9641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8181-8115-4018-9FCF-AA5B096F6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85D82D-473C-48FD-99ED-C1F42121C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46498-78A1-4235-B16E-0ACDBB685A77}"/>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C037C2AF-45D2-4DBB-8F9C-CB692691A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EEB59-9C9D-4F51-8584-83258F7FE9E2}"/>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98372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E96-D309-4ADA-859D-6EE3B47C9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08576D-127A-46A8-93B0-65C5597B8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E5B02A-451B-455F-8A6A-43CB94C2FE5F}"/>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3D5491A6-C194-4DE1-8364-D3AC03E41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13D8A-B2D8-4455-9BBC-61B3B366E851}"/>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111678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6400-ECD5-4C22-ADEC-9446B744E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77E33-76CF-444C-BE36-4EA7C8FE4B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5DEA0-4240-4918-8111-95555164D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336A48-31D6-477A-B5FF-5073A881A8D3}"/>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6" name="Footer Placeholder 5">
            <a:extLst>
              <a:ext uri="{FF2B5EF4-FFF2-40B4-BE49-F238E27FC236}">
                <a16:creationId xmlns:a16="http://schemas.microsoft.com/office/drawing/2014/main" id="{31177C3F-1BCD-4EB4-A9A7-F14F4DA70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A0FE6-67DE-4F0B-BF94-E8EEF262CDF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412834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315-4679-4732-ABF9-DF259BD293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811D2-3BD4-419F-9FE1-79B0CB205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A6A40-B413-43DA-88F2-8EA65809A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2C4938-A638-4C55-97D2-008A1F119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38B46-738C-4001-81C5-DFF2C7F97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398F8-5275-4D2B-819F-9A2349CE489A}"/>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8" name="Footer Placeholder 7">
            <a:extLst>
              <a:ext uri="{FF2B5EF4-FFF2-40B4-BE49-F238E27FC236}">
                <a16:creationId xmlns:a16="http://schemas.microsoft.com/office/drawing/2014/main" id="{17CFBE49-5713-43AC-B13A-25B6059F7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7E305C-0A44-4A9A-8784-F05B5C9ED1A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34106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BD78-0D67-4B9C-9BEE-276B8E14B5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0544D-50D1-4B4C-8039-FF33EFD001BA}"/>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4" name="Footer Placeholder 3">
            <a:extLst>
              <a:ext uri="{FF2B5EF4-FFF2-40B4-BE49-F238E27FC236}">
                <a16:creationId xmlns:a16="http://schemas.microsoft.com/office/drawing/2014/main" id="{C3187714-942B-4214-9392-495FD188F0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5B00DF-C5E8-478E-88CC-D36B4F97E7E4}"/>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7109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8C00A-8428-4DC2-9114-A3770134B5AF}"/>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3" name="Footer Placeholder 2">
            <a:extLst>
              <a:ext uri="{FF2B5EF4-FFF2-40B4-BE49-F238E27FC236}">
                <a16:creationId xmlns:a16="http://schemas.microsoft.com/office/drawing/2014/main" id="{6C314905-B3BF-4AB8-AF89-6ABC6FE2C6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8E7172-7CCF-4D08-B8DD-5997B48753F8}"/>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306076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6915-F3A8-43D6-BE51-1DC6AB535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224374-951D-49C0-988A-62B3CC31C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0A70B4-578C-4C20-8DB8-AC0FB4E7C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B20DD-34B4-41A2-B568-82693D651AA9}"/>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6" name="Footer Placeholder 5">
            <a:extLst>
              <a:ext uri="{FF2B5EF4-FFF2-40B4-BE49-F238E27FC236}">
                <a16:creationId xmlns:a16="http://schemas.microsoft.com/office/drawing/2014/main" id="{988C0B89-550A-458A-A825-0B82C885A5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87C34B-DD13-41E8-888B-8EF4C1C4AF0E}"/>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68914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A0C7-C973-4F71-9DF2-B535667CD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34649B-5612-42F0-8DDC-E865A0B02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D4125-C62C-4111-B05B-EA07A1A7E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31F72-865D-4557-B7FA-7C4B443F0928}"/>
              </a:ext>
            </a:extLst>
          </p:cNvPr>
          <p:cNvSpPr>
            <a:spLocks noGrp="1"/>
          </p:cNvSpPr>
          <p:nvPr>
            <p:ph type="dt" sz="half" idx="10"/>
          </p:nvPr>
        </p:nvSpPr>
        <p:spPr/>
        <p:txBody>
          <a:bodyPr/>
          <a:lstStyle/>
          <a:p>
            <a:fld id="{8331F347-A644-4E91-9056-BCA1EE4F0A9E}" type="datetimeFigureOut">
              <a:rPr lang="en-IN" smtClean="0"/>
              <a:t>12-12-2021</a:t>
            </a:fld>
            <a:endParaRPr lang="en-IN"/>
          </a:p>
        </p:txBody>
      </p:sp>
      <p:sp>
        <p:nvSpPr>
          <p:cNvPr id="6" name="Footer Placeholder 5">
            <a:extLst>
              <a:ext uri="{FF2B5EF4-FFF2-40B4-BE49-F238E27FC236}">
                <a16:creationId xmlns:a16="http://schemas.microsoft.com/office/drawing/2014/main" id="{35F4F72C-DC9A-48AB-B0BD-D1705DC42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3AEEB-44C5-4A88-9CD7-8723DFE4DF55}"/>
              </a:ext>
            </a:extLst>
          </p:cNvPr>
          <p:cNvSpPr>
            <a:spLocks noGrp="1"/>
          </p:cNvSpPr>
          <p:nvPr>
            <p:ph type="sldNum" sz="quarter" idx="12"/>
          </p:nvPr>
        </p:nvSpPr>
        <p:spPr/>
        <p:txBody>
          <a:bodyPr/>
          <a:lstStyle/>
          <a:p>
            <a:fld id="{57A751AC-3B28-4697-A77C-B85B66039172}" type="slidenum">
              <a:rPr lang="en-IN" smtClean="0"/>
              <a:t>‹#›</a:t>
            </a:fld>
            <a:endParaRPr lang="en-IN"/>
          </a:p>
        </p:txBody>
      </p:sp>
    </p:spTree>
    <p:extLst>
      <p:ext uri="{BB962C8B-B14F-4D97-AF65-F5344CB8AC3E}">
        <p14:creationId xmlns:p14="http://schemas.microsoft.com/office/powerpoint/2010/main" val="250312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5C394-1391-4AB5-8D08-E69AF31DE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B0E2F3-3DB1-44E3-A10F-03AB17757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4289A3-8284-4704-8061-9C27AF799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1F347-A644-4E91-9056-BCA1EE4F0A9E}" type="datetimeFigureOut">
              <a:rPr lang="en-IN" smtClean="0"/>
              <a:t>12-12-2021</a:t>
            </a:fld>
            <a:endParaRPr lang="en-IN"/>
          </a:p>
        </p:txBody>
      </p:sp>
      <p:sp>
        <p:nvSpPr>
          <p:cNvPr id="5" name="Footer Placeholder 4">
            <a:extLst>
              <a:ext uri="{FF2B5EF4-FFF2-40B4-BE49-F238E27FC236}">
                <a16:creationId xmlns:a16="http://schemas.microsoft.com/office/drawing/2014/main" id="{5920BA4B-2D76-489C-8720-5ED0730BE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19E04B-0B03-44A6-8A4A-5CBFEC918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751AC-3B28-4697-A77C-B85B66039172}" type="slidenum">
              <a:rPr lang="en-IN" smtClean="0"/>
              <a:t>‹#›</a:t>
            </a:fld>
            <a:endParaRPr lang="en-IN"/>
          </a:p>
        </p:txBody>
      </p:sp>
    </p:spTree>
    <p:extLst>
      <p:ext uri="{BB962C8B-B14F-4D97-AF65-F5344CB8AC3E}">
        <p14:creationId xmlns:p14="http://schemas.microsoft.com/office/powerpoint/2010/main" val="772569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io/JDsW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2048game.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DA9506-C830-4ED3-BA80-AE22015C4F99}"/>
              </a:ext>
            </a:extLst>
          </p:cNvPr>
          <p:cNvSpPr/>
          <p:nvPr/>
        </p:nvSpPr>
        <p:spPr>
          <a:xfrm>
            <a:off x="2214880" y="2225040"/>
            <a:ext cx="6654800" cy="1323439"/>
          </a:xfrm>
          <a:prstGeom prst="rect">
            <a:avLst/>
          </a:prstGeom>
          <a:noFill/>
        </p:spPr>
        <p:txBody>
          <a:bodyPr wrap="squar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effectLst>
              </a:rPr>
              <a:t>2048 Game</a:t>
            </a:r>
          </a:p>
        </p:txBody>
      </p:sp>
    </p:spTree>
    <p:extLst>
      <p:ext uri="{BB962C8B-B14F-4D97-AF65-F5344CB8AC3E}">
        <p14:creationId xmlns:p14="http://schemas.microsoft.com/office/powerpoint/2010/main" val="60750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30CE4-DEB9-4422-9CA0-4A42B9C69206}"/>
              </a:ext>
            </a:extLst>
          </p:cNvPr>
          <p:cNvPicPr>
            <a:picLocks noChangeAspect="1"/>
          </p:cNvPicPr>
          <p:nvPr/>
        </p:nvPicPr>
        <p:blipFill>
          <a:blip r:embed="rId2"/>
          <a:stretch>
            <a:fillRect/>
          </a:stretch>
        </p:blipFill>
        <p:spPr>
          <a:xfrm>
            <a:off x="1530032" y="608012"/>
            <a:ext cx="7953375" cy="4829175"/>
          </a:xfrm>
          <a:prstGeom prst="rect">
            <a:avLst/>
          </a:prstGeom>
        </p:spPr>
      </p:pic>
    </p:spTree>
    <p:extLst>
      <p:ext uri="{BB962C8B-B14F-4D97-AF65-F5344CB8AC3E}">
        <p14:creationId xmlns:p14="http://schemas.microsoft.com/office/powerpoint/2010/main" val="366463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CED9DC-53C0-416F-91C4-204AB000BF2B}"/>
              </a:ext>
            </a:extLst>
          </p:cNvPr>
          <p:cNvPicPr>
            <a:picLocks noChangeAspect="1"/>
          </p:cNvPicPr>
          <p:nvPr/>
        </p:nvPicPr>
        <p:blipFill>
          <a:blip r:embed="rId2"/>
          <a:stretch>
            <a:fillRect/>
          </a:stretch>
        </p:blipFill>
        <p:spPr>
          <a:xfrm>
            <a:off x="1513841" y="497840"/>
            <a:ext cx="8768080" cy="5498993"/>
          </a:xfrm>
          <a:prstGeom prst="rect">
            <a:avLst/>
          </a:prstGeom>
        </p:spPr>
      </p:pic>
    </p:spTree>
    <p:extLst>
      <p:ext uri="{BB962C8B-B14F-4D97-AF65-F5344CB8AC3E}">
        <p14:creationId xmlns:p14="http://schemas.microsoft.com/office/powerpoint/2010/main" val="383410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0B3A0-D21D-43F8-A46B-361D06B1D051}"/>
              </a:ext>
            </a:extLst>
          </p:cNvPr>
          <p:cNvPicPr>
            <a:picLocks noChangeAspect="1"/>
          </p:cNvPicPr>
          <p:nvPr/>
        </p:nvPicPr>
        <p:blipFill>
          <a:blip r:embed="rId3"/>
          <a:stretch>
            <a:fillRect/>
          </a:stretch>
        </p:blipFill>
        <p:spPr>
          <a:xfrm>
            <a:off x="392747" y="93979"/>
            <a:ext cx="9596439" cy="5778501"/>
          </a:xfrm>
          <a:prstGeom prst="rect">
            <a:avLst/>
          </a:prstGeom>
        </p:spPr>
      </p:pic>
      <p:sp>
        <p:nvSpPr>
          <p:cNvPr id="4" name="Title 3">
            <a:extLst>
              <a:ext uri="{FF2B5EF4-FFF2-40B4-BE49-F238E27FC236}">
                <a16:creationId xmlns:a16="http://schemas.microsoft.com/office/drawing/2014/main" id="{5A6B0DE2-2D2C-43BF-90E4-9AB5E12FA84B}"/>
              </a:ext>
            </a:extLst>
          </p:cNvPr>
          <p:cNvSpPr>
            <a:spLocks noGrp="1"/>
          </p:cNvSpPr>
          <p:nvPr>
            <p:ph type="title"/>
          </p:nvPr>
        </p:nvSpPr>
        <p:spPr>
          <a:xfrm>
            <a:off x="392747" y="5872480"/>
            <a:ext cx="10515600" cy="1325563"/>
          </a:xfrm>
        </p:spPr>
        <p:txBody>
          <a:bodyPr>
            <a:normAutofit fontScale="90000"/>
          </a:bodyPr>
          <a:lstStyle/>
          <a:p>
            <a:r>
              <a:rPr lang="en-IN" dirty="0">
                <a:solidFill>
                  <a:srgbClr val="FF0000"/>
                </a:solidFill>
              </a:rPr>
              <a:t>AND SO on………</a:t>
            </a:r>
            <a:br>
              <a:rPr lang="en-IN" dirty="0">
                <a:solidFill>
                  <a:srgbClr val="FF0000"/>
                </a:solidFill>
              </a:rPr>
            </a:br>
            <a:r>
              <a:rPr lang="en-IN" sz="2200" spc="10" dirty="0">
                <a:solidFill>
                  <a:schemeClr val="accent4">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And the series of input output will go on till we lose or win!</a:t>
            </a:r>
            <a:br>
              <a:rPr lang="en-IN" sz="44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4">
                  <a:lumMod val="60000"/>
                  <a:lumOff val="40000"/>
                </a:schemeClr>
              </a:solidFill>
            </a:endParaRPr>
          </a:p>
        </p:txBody>
      </p:sp>
    </p:spTree>
    <p:extLst>
      <p:ext uri="{BB962C8B-B14F-4D97-AF65-F5344CB8AC3E}">
        <p14:creationId xmlns:p14="http://schemas.microsoft.com/office/powerpoint/2010/main" val="207386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38F59-A8DC-46D1-A9F1-C6116A1FE17E}"/>
              </a:ext>
            </a:extLst>
          </p:cNvPr>
          <p:cNvSpPr txBox="1"/>
          <p:nvPr/>
        </p:nvSpPr>
        <p:spPr>
          <a:xfrm>
            <a:off x="609600" y="1097280"/>
            <a:ext cx="10383520" cy="3847207"/>
          </a:xfrm>
          <a:prstGeom prst="rect">
            <a:avLst/>
          </a:prstGeom>
          <a:noFill/>
        </p:spPr>
        <p:txBody>
          <a:bodyPr wrap="square">
            <a:spAutoFit/>
          </a:bodyPr>
          <a:lstStyle/>
          <a:p>
            <a:r>
              <a:rPr lang="en-US" sz="4400" b="1" u="sng" dirty="0">
                <a:solidFill>
                  <a:srgbClr val="FF0000"/>
                </a:solidFill>
              </a:rPr>
              <a:t>Features:</a:t>
            </a:r>
          </a:p>
          <a:p>
            <a:endParaRPr lang="en-US" sz="4000" dirty="0"/>
          </a:p>
          <a:p>
            <a:r>
              <a:rPr lang="en-US" sz="4000" dirty="0"/>
              <a:t>up arrow– to move upward</a:t>
            </a:r>
          </a:p>
          <a:p>
            <a:r>
              <a:rPr lang="en-US" sz="4000" dirty="0"/>
              <a:t>down arrow– to move downward</a:t>
            </a:r>
          </a:p>
          <a:p>
            <a:r>
              <a:rPr lang="en-US" sz="4000" dirty="0"/>
              <a:t>left arrow– to slide the numbers to the left</a:t>
            </a:r>
          </a:p>
          <a:p>
            <a:r>
              <a:rPr lang="en-US" sz="4000" dirty="0"/>
              <a:t>right arrow– to slide the numbers to the right</a:t>
            </a:r>
            <a:endParaRPr lang="en-IN" sz="4000" dirty="0"/>
          </a:p>
        </p:txBody>
      </p:sp>
    </p:spTree>
    <p:extLst>
      <p:ext uri="{BB962C8B-B14F-4D97-AF65-F5344CB8AC3E}">
        <p14:creationId xmlns:p14="http://schemas.microsoft.com/office/powerpoint/2010/main" val="299373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FA9AB6-56AC-4780-BF98-CB04C47994FA}"/>
              </a:ext>
            </a:extLst>
          </p:cNvPr>
          <p:cNvSpPr>
            <a:spLocks noGrp="1"/>
          </p:cNvSpPr>
          <p:nvPr>
            <p:ph type="body" idx="1"/>
          </p:nvPr>
        </p:nvSpPr>
        <p:spPr>
          <a:xfrm>
            <a:off x="394970" y="373063"/>
            <a:ext cx="10515600" cy="581977"/>
          </a:xfrm>
        </p:spPr>
        <p:txBody>
          <a:bodyPr>
            <a:normAutofit lnSpcReduction="10000"/>
          </a:bodyPr>
          <a:lstStyle/>
          <a:p>
            <a:r>
              <a:rPr lang="en-IN" sz="3600" b="1" dirty="0">
                <a:solidFill>
                  <a:schemeClr val="accent1"/>
                </a:solidFill>
                <a:highlight>
                  <a:srgbClr val="FF0000"/>
                </a:highlight>
                <a:hlinkClick r:id="rId2"/>
              </a:rPr>
              <a:t>Some Screenshots</a:t>
            </a:r>
            <a:endParaRPr lang="en-IN" sz="3600" b="1" dirty="0">
              <a:solidFill>
                <a:schemeClr val="accent1"/>
              </a:solidFill>
              <a:highlight>
                <a:srgbClr val="FF0000"/>
              </a:highlight>
            </a:endParaRPr>
          </a:p>
        </p:txBody>
      </p:sp>
      <p:pic>
        <p:nvPicPr>
          <p:cNvPr id="5" name="Picture 4">
            <a:extLst>
              <a:ext uri="{FF2B5EF4-FFF2-40B4-BE49-F238E27FC236}">
                <a16:creationId xmlns:a16="http://schemas.microsoft.com/office/drawing/2014/main" id="{FED8377F-1155-4BE7-9EF9-9D2A70674DFA}"/>
              </a:ext>
            </a:extLst>
          </p:cNvPr>
          <p:cNvPicPr>
            <a:picLocks noChangeAspect="1"/>
          </p:cNvPicPr>
          <p:nvPr/>
        </p:nvPicPr>
        <p:blipFill>
          <a:blip r:embed="rId3"/>
          <a:stretch>
            <a:fillRect/>
          </a:stretch>
        </p:blipFill>
        <p:spPr>
          <a:xfrm>
            <a:off x="523648" y="955040"/>
            <a:ext cx="9768432" cy="5732880"/>
          </a:xfrm>
          <a:prstGeom prst="rect">
            <a:avLst/>
          </a:prstGeom>
        </p:spPr>
      </p:pic>
    </p:spTree>
    <p:extLst>
      <p:ext uri="{BB962C8B-B14F-4D97-AF65-F5344CB8AC3E}">
        <p14:creationId xmlns:p14="http://schemas.microsoft.com/office/powerpoint/2010/main" val="297116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AE439-4D60-4792-AA54-AD30CCE0F1CE}"/>
              </a:ext>
            </a:extLst>
          </p:cNvPr>
          <p:cNvPicPr>
            <a:picLocks noChangeAspect="1"/>
          </p:cNvPicPr>
          <p:nvPr/>
        </p:nvPicPr>
        <p:blipFill rotWithShape="1">
          <a:blip r:embed="rId2"/>
          <a:srcRect r="7250"/>
          <a:stretch/>
        </p:blipFill>
        <p:spPr>
          <a:xfrm>
            <a:off x="135008" y="162560"/>
            <a:ext cx="11921983" cy="6370320"/>
          </a:xfrm>
          <a:prstGeom prst="rect">
            <a:avLst/>
          </a:prstGeom>
        </p:spPr>
      </p:pic>
    </p:spTree>
    <p:extLst>
      <p:ext uri="{BB962C8B-B14F-4D97-AF65-F5344CB8AC3E}">
        <p14:creationId xmlns:p14="http://schemas.microsoft.com/office/powerpoint/2010/main" val="356752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FD330-6E17-4B9B-8287-B96E36A11ED0}"/>
              </a:ext>
            </a:extLst>
          </p:cNvPr>
          <p:cNvPicPr>
            <a:picLocks noChangeAspect="1"/>
          </p:cNvPicPr>
          <p:nvPr/>
        </p:nvPicPr>
        <p:blipFill>
          <a:blip r:embed="rId2"/>
          <a:stretch>
            <a:fillRect/>
          </a:stretch>
        </p:blipFill>
        <p:spPr>
          <a:xfrm>
            <a:off x="202406" y="0"/>
            <a:ext cx="11787188" cy="6858000"/>
          </a:xfrm>
          <a:prstGeom prst="rect">
            <a:avLst/>
          </a:prstGeom>
        </p:spPr>
      </p:pic>
    </p:spTree>
    <p:extLst>
      <p:ext uri="{BB962C8B-B14F-4D97-AF65-F5344CB8AC3E}">
        <p14:creationId xmlns:p14="http://schemas.microsoft.com/office/powerpoint/2010/main" val="353484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See the source image">
            <a:extLst>
              <a:ext uri="{FF2B5EF4-FFF2-40B4-BE49-F238E27FC236}">
                <a16:creationId xmlns:a16="http://schemas.microsoft.com/office/drawing/2014/main" id="{7E836C9F-6774-4297-85D7-4FF841C5D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7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DE0C-58A9-45DD-8456-B392916C6884}"/>
              </a:ext>
            </a:extLst>
          </p:cNvPr>
          <p:cNvSpPr>
            <a:spLocks noGrp="1"/>
          </p:cNvSpPr>
          <p:nvPr>
            <p:ph type="title"/>
          </p:nvPr>
        </p:nvSpPr>
        <p:spPr>
          <a:xfrm>
            <a:off x="802640" y="162560"/>
            <a:ext cx="10281920" cy="6075680"/>
          </a:xfrm>
        </p:spPr>
        <p:txBody>
          <a:bodyPr>
            <a:noAutofit/>
          </a:bodyPr>
          <a:lstStyle/>
          <a:p>
            <a:r>
              <a:rPr lang="en-US" sz="4000" b="1" u="sng" dirty="0">
                <a:latin typeface="+mn-lt"/>
              </a:rPr>
              <a:t>Introduction-</a:t>
            </a:r>
            <a:br>
              <a:rPr lang="en-US" sz="3200" dirty="0">
                <a:latin typeface="+mn-lt"/>
              </a:rPr>
            </a:br>
            <a:r>
              <a:rPr lang="en-US" sz="3200" dirty="0">
                <a:latin typeface="+mn-lt"/>
              </a:rPr>
              <a:t>This 2048 Game is based on a concept of colliding the same two numbers to create a new number with the total sum of the two numbers. This whole system is in C++ language. This game is a single player interesting game. It is played on a 4×4 grid, with numbers that slide smoothly when a player moves them using the four arrow keys. Every turn, a new number will randomly appear in an empty spot on the board with a value of either 2 or 4. It is very effective and simple understanding for beginners.</a:t>
            </a:r>
            <a:br>
              <a:rPr lang="en-US" sz="3200" dirty="0">
                <a:latin typeface="+mn-lt"/>
              </a:rPr>
            </a:br>
            <a:endParaRPr lang="en-IN" sz="3200" dirty="0">
              <a:latin typeface="+mn-lt"/>
            </a:endParaRPr>
          </a:p>
        </p:txBody>
      </p:sp>
    </p:spTree>
    <p:extLst>
      <p:ext uri="{BB962C8B-B14F-4D97-AF65-F5344CB8AC3E}">
        <p14:creationId xmlns:p14="http://schemas.microsoft.com/office/powerpoint/2010/main" val="159329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4DAC4BE-942C-49DA-8AA9-D0EFF1EADB63}"/>
              </a:ext>
            </a:extLst>
          </p:cNvPr>
          <p:cNvSpPr>
            <a:spLocks noGrp="1"/>
          </p:cNvSpPr>
          <p:nvPr>
            <p:ph idx="1"/>
          </p:nvPr>
        </p:nvSpPr>
        <p:spPr>
          <a:xfrm>
            <a:off x="543560" y="596264"/>
            <a:ext cx="10835640" cy="5408295"/>
          </a:xfrm>
        </p:spPr>
        <p:txBody>
          <a:bodyPr>
            <a:normAutofit/>
          </a:bodyPr>
          <a:lstStyle/>
          <a:p>
            <a:endParaRPr lang="en-US" dirty="0"/>
          </a:p>
          <a:p>
            <a:pPr marL="0" indent="0">
              <a:buNone/>
            </a:pPr>
            <a:r>
              <a:rPr lang="en-US" sz="3500" b="1" u="sng" dirty="0"/>
              <a:t>About The Project-</a:t>
            </a:r>
          </a:p>
          <a:p>
            <a:pPr marL="0" indent="0">
              <a:buNone/>
            </a:pPr>
            <a:r>
              <a:rPr lang="en-US" dirty="0"/>
              <a:t>	2048 Game project is designed in ‘C++’ language. This system is based on a concept to move numbers on a grid to merge them to form the number 2048. However, you can keep on playing the game by creating larger numbers. In each move, a new number of displays (2 or 4). The player has to move the numbers using arrow keys and try to collide the same two numbers which create a new number with the total sum of the two numbers. Numbers slide as far as possible in the chosen direction until they strike on either another number or the edge of the grid. </a:t>
            </a:r>
            <a:r>
              <a:rPr lang="en-US" dirty="0" err="1"/>
              <a:t>Also,this</a:t>
            </a:r>
            <a:r>
              <a:rPr lang="en-US" dirty="0"/>
              <a:t> project is easy to operate and understood by the users.</a:t>
            </a:r>
          </a:p>
          <a:p>
            <a:endParaRPr lang="en-US" dirty="0"/>
          </a:p>
        </p:txBody>
      </p:sp>
    </p:spTree>
    <p:extLst>
      <p:ext uri="{BB962C8B-B14F-4D97-AF65-F5344CB8AC3E}">
        <p14:creationId xmlns:p14="http://schemas.microsoft.com/office/powerpoint/2010/main" val="26009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4">
            <a:extLst>
              <a:ext uri="{FF2B5EF4-FFF2-40B4-BE49-F238E27FC236}">
                <a16:creationId xmlns:a16="http://schemas.microsoft.com/office/drawing/2014/main" id="{262F79B2-ADB0-44AD-8760-1A9D71788704}"/>
              </a:ext>
            </a:extLst>
          </p:cNvPr>
          <p:cNvSpPr>
            <a:spLocks noChangeArrowheads="1"/>
          </p:cNvSpPr>
          <p:nvPr/>
        </p:nvSpPr>
        <p:spPr bwMode="auto">
          <a:xfrm>
            <a:off x="265799" y="1368506"/>
            <a:ext cx="1122236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rgbClr val="273239"/>
                </a:solidFill>
                <a:latin typeface="Arial" panose="020B0604020202020204" pitchFamily="34" charset="0"/>
                <a:ea typeface="Times New Roman" panose="02020603050405020304" pitchFamily="18" charset="0"/>
                <a:cs typeface="Arial" panose="020B0604020202020204" pitchFamily="34" charset="0"/>
              </a:rPr>
              <a:t>1.</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There is a 4*4 grid which can be filled with any number. Initially two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random cells are filled with 2 in it. Rest cells are empty.</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7" name="Picture 5">
            <a:extLst>
              <a:ext uri="{FF2B5EF4-FFF2-40B4-BE49-F238E27FC236}">
                <a16:creationId xmlns:a16="http://schemas.microsoft.com/office/drawing/2014/main" id="{69432227-E277-4297-BDD8-BC4CDF6B0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0" y="2455268"/>
            <a:ext cx="5035550" cy="38925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5">
            <a:extLst>
              <a:ext uri="{FF2B5EF4-FFF2-40B4-BE49-F238E27FC236}">
                <a16:creationId xmlns:a16="http://schemas.microsoft.com/office/drawing/2014/main" id="{0A180638-9D53-4173-BC34-84EF0B1D41A0}"/>
              </a:ext>
            </a:extLst>
          </p:cNvPr>
          <p:cNvSpPr>
            <a:spLocks noChangeArrowheads="1"/>
          </p:cNvSpPr>
          <p:nvPr/>
        </p:nvSpPr>
        <p:spPr bwMode="auto">
          <a:xfrm>
            <a:off x="0" y="615823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Title 1">
            <a:extLst>
              <a:ext uri="{FF2B5EF4-FFF2-40B4-BE49-F238E27FC236}">
                <a16:creationId xmlns:a16="http://schemas.microsoft.com/office/drawing/2014/main" id="{A4B20AD6-CA36-47B7-83D4-03AAC26D5C33}"/>
              </a:ext>
            </a:extLst>
          </p:cNvPr>
          <p:cNvSpPr txBox="1">
            <a:spLocks/>
          </p:cNvSpPr>
          <p:nvPr/>
        </p:nvSpPr>
        <p:spPr>
          <a:xfrm>
            <a:off x="482599" y="276502"/>
            <a:ext cx="10515600" cy="6820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spc="10" dirty="0">
                <a:solidFill>
                  <a:srgbClr val="FF0000"/>
                </a:solidFill>
                <a:latin typeface="Arial" panose="020B0604020202020204" pitchFamily="34" charset="0"/>
                <a:ea typeface="Calibri" panose="020F0502020204030204" pitchFamily="34" charset="0"/>
                <a:cs typeface="Times New Roman" panose="02020603050405020304" pitchFamily="18" charset="0"/>
                <a:hlinkClick r:id="rId3"/>
              </a:rPr>
              <a:t>How to play 2048 </a:t>
            </a:r>
            <a:endParaRPr lang="en-IN" sz="8000" dirty="0">
              <a:solidFill>
                <a:srgbClr val="FF0000"/>
              </a:solidFill>
            </a:endParaRPr>
          </a:p>
        </p:txBody>
      </p:sp>
    </p:spTree>
    <p:extLst>
      <p:ext uri="{BB962C8B-B14F-4D97-AF65-F5344CB8AC3E}">
        <p14:creationId xmlns:p14="http://schemas.microsoft.com/office/powerpoint/2010/main" val="257979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102CD96-60BF-4F68-A369-EF05734F3750}"/>
              </a:ext>
            </a:extLst>
          </p:cNvPr>
          <p:cNvSpPr>
            <a:spLocks noChangeArrowheads="1"/>
          </p:cNvSpPr>
          <p:nvPr/>
        </p:nvSpPr>
        <p:spPr bwMode="auto">
          <a:xfrm>
            <a:off x="174101" y="200508"/>
            <a:ext cx="1220077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24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we have to press any one of four keys to move up, down, left, or right.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When we press any key, the elements of the cell move in that direction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such that if any two identical numbers are contained in  that particular 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(in case of moving left or right) or column (in case of moving up and 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they get add up and extreme cell in that direction fill itself with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number and rest cells goes empty again.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4">
            <a:extLst>
              <a:ext uri="{FF2B5EF4-FFF2-40B4-BE49-F238E27FC236}">
                <a16:creationId xmlns:a16="http://schemas.microsoft.com/office/drawing/2014/main" id="{6F35A8D4-A785-45B7-9B6B-B11863DE3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54" y="3050539"/>
            <a:ext cx="8175646" cy="32921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0D2F3DF-89D3-4F56-84FE-44DEBA50C072}"/>
              </a:ext>
            </a:extLst>
          </p:cNvPr>
          <p:cNvSpPr>
            <a:spLocks noChangeArrowheads="1"/>
          </p:cNvSpPr>
          <p:nvPr/>
        </p:nvSpPr>
        <p:spPr bwMode="auto">
          <a:xfrm>
            <a:off x="0" y="3517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0149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FBB918-3F79-486F-8113-F55DE3CC267F}"/>
              </a:ext>
            </a:extLst>
          </p:cNvPr>
          <p:cNvSpPr>
            <a:spLocks noChangeArrowheads="1"/>
          </p:cNvSpPr>
          <p:nvPr/>
        </p:nvSpPr>
        <p:spPr bwMode="auto">
          <a:xfrm>
            <a:off x="335280" y="377131"/>
            <a:ext cx="1205650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3</a:t>
            </a:r>
            <a:r>
              <a:rPr kumimoji="0" lang="en-US" altLang="en-US" sz="20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altLang="en-US" sz="20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After this grid compression any random empty cell gets itself filled with 2.</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3">
            <a:extLst>
              <a:ext uri="{FF2B5EF4-FFF2-40B4-BE49-F238E27FC236}">
                <a16:creationId xmlns:a16="http://schemas.microsoft.com/office/drawing/2014/main" id="{41E44AB7-1C00-4D2B-AA87-0EF8EB92A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760" y="1463039"/>
            <a:ext cx="5039360" cy="38921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0CB2E85-6B6D-4BE9-8259-6319C07141DD}"/>
              </a:ext>
            </a:extLst>
          </p:cNvPr>
          <p:cNvSpPr>
            <a:spLocks noChangeArrowheads="1"/>
          </p:cNvSpPr>
          <p:nvPr/>
        </p:nvSpPr>
        <p:spPr bwMode="auto">
          <a:xfrm>
            <a:off x="447040" y="497459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7791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6E88E1-044D-4104-94DC-FE57115DC179}"/>
              </a:ext>
            </a:extLst>
          </p:cNvPr>
          <p:cNvSpPr>
            <a:spLocks noChangeArrowheads="1"/>
          </p:cNvSpPr>
          <p:nvPr/>
        </p:nvSpPr>
        <p:spPr bwMode="auto">
          <a:xfrm>
            <a:off x="125876" y="457201"/>
            <a:ext cx="1228573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4.</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Following the above process we have to double the elements by adding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up and make 2048 in any of the cell. If we are able to do that we wins.</a:t>
            </a:r>
            <a:r>
              <a:rPr lang="en-IN" altLang="en-US" sz="2800" dirty="0">
                <a:solidFill>
                  <a:srgbClr val="273239"/>
                </a:solidFill>
                <a:latin typeface="Arial" panose="020B0604020202020204" pitchFamily="34" charset="0"/>
                <a:ea typeface="Times New Roman" panose="02020603050405020304" pitchFamily="18" charset="0"/>
                <a:cs typeface="Arial" panose="020B0604020202020204" pitchFamily="34" charset="0"/>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2">
            <a:extLst>
              <a:ext uri="{FF2B5EF4-FFF2-40B4-BE49-F238E27FC236}">
                <a16:creationId xmlns:a16="http://schemas.microsoft.com/office/drawing/2014/main" id="{C11ACE3D-7837-4139-9F14-480FBA6C1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1831647"/>
            <a:ext cx="5276193" cy="47141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41E2357-80B0-45E5-9D65-DB5627BAE7E3}"/>
              </a:ext>
            </a:extLst>
          </p:cNvPr>
          <p:cNvSpPr>
            <a:spLocks noChangeArrowheads="1"/>
          </p:cNvSpPr>
          <p:nvPr/>
        </p:nvSpPr>
        <p:spPr bwMode="auto">
          <a:xfrm>
            <a:off x="0" y="4025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0729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A90FF8-E3B1-41F8-BD3B-E2D3822EDD3C}"/>
              </a:ext>
            </a:extLst>
          </p:cNvPr>
          <p:cNvSpPr>
            <a:spLocks noChangeArrowheads="1"/>
          </p:cNvSpPr>
          <p:nvPr/>
        </p:nvSpPr>
        <p:spPr bwMode="auto">
          <a:xfrm>
            <a:off x="93816" y="374154"/>
            <a:ext cx="1209818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5.</a:t>
            </a:r>
            <a:r>
              <a:rPr kumimoji="0" lang="en-US" altLang="en-US" sz="2800" b="0" i="0" u="none" strike="noStrike" cap="none" normalizeH="0" baseline="0" dirty="0">
                <a:ln>
                  <a:noFill/>
                </a:ln>
                <a:solidFill>
                  <a:srgbClr val="273239"/>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But if during the game there is no empty cell left to be filled with a new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 then the game goes over.</a:t>
            </a:r>
            <a:r>
              <a:rPr kumimoji="0" lang="en-IN" altLang="en-US" sz="2800" b="0" i="0" u="none" strike="noStrike" cap="none" normalizeH="0" baseline="0" dirty="0">
                <a:ln>
                  <a:noFill/>
                </a:ln>
                <a:solidFill>
                  <a:srgbClr val="273239"/>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4C1CDCB7-6C8C-4F66-9561-73FDBBFEE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938" y="1694952"/>
            <a:ext cx="5339255" cy="41284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B215DC-C28F-48E6-A0FF-E287E1888475}"/>
              </a:ext>
            </a:extLst>
          </p:cNvPr>
          <p:cNvSpPr>
            <a:spLocks noChangeArrowheads="1"/>
          </p:cNvSpPr>
          <p:nvPr/>
        </p:nvSpPr>
        <p:spPr bwMode="auto">
          <a:xfrm>
            <a:off x="0" y="3098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2594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53BCEC-95BA-45C7-8407-FC12131D6FC7}"/>
              </a:ext>
            </a:extLst>
          </p:cNvPr>
          <p:cNvSpPr txBox="1"/>
          <p:nvPr/>
        </p:nvSpPr>
        <p:spPr>
          <a:xfrm>
            <a:off x="447040" y="247134"/>
            <a:ext cx="6096000" cy="369332"/>
          </a:xfrm>
          <a:prstGeom prst="rect">
            <a:avLst/>
          </a:prstGeom>
          <a:noFill/>
        </p:spPr>
        <p:txBody>
          <a:bodyPr wrap="square">
            <a:spAutoFit/>
          </a:bodyPr>
          <a:lstStyle/>
          <a:p>
            <a:r>
              <a:rPr lang="en-IN" sz="1800" b="1" spc="10" dirty="0">
                <a:solidFill>
                  <a:srgbClr val="273239"/>
                </a:solidFill>
                <a:effectLst/>
                <a:latin typeface="Arial" panose="020B0604020202020204" pitchFamily="34" charset="0"/>
                <a:ea typeface="Times New Roman" panose="02020603050405020304" pitchFamily="18" charset="0"/>
              </a:rPr>
              <a:t>Example :</a:t>
            </a:r>
            <a:r>
              <a:rPr lang="en-IN" sz="1800" spc="10" dirty="0">
                <a:solidFill>
                  <a:srgbClr val="273239"/>
                </a:solidFill>
                <a:effectLst/>
                <a:latin typeface="Arial" panose="020B0604020202020204" pitchFamily="34" charset="0"/>
                <a:ea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59245389-4EA9-4A2C-BF0C-F5856F7E3CF8}"/>
              </a:ext>
            </a:extLst>
          </p:cNvPr>
          <p:cNvPicPr>
            <a:picLocks noChangeAspect="1"/>
          </p:cNvPicPr>
          <p:nvPr/>
        </p:nvPicPr>
        <p:blipFill>
          <a:blip r:embed="rId2"/>
          <a:stretch>
            <a:fillRect/>
          </a:stretch>
        </p:blipFill>
        <p:spPr>
          <a:xfrm>
            <a:off x="2396331" y="431800"/>
            <a:ext cx="7399338" cy="6102910"/>
          </a:xfrm>
          <a:prstGeom prst="rect">
            <a:avLst/>
          </a:prstGeom>
        </p:spPr>
      </p:pic>
    </p:spTree>
    <p:extLst>
      <p:ext uri="{BB962C8B-B14F-4D97-AF65-F5344CB8AC3E}">
        <p14:creationId xmlns:p14="http://schemas.microsoft.com/office/powerpoint/2010/main" val="2396115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515</Words>
  <Application>Microsoft Office PowerPoint</Application>
  <PresentationFormat>Widescreen</PresentationFormat>
  <Paragraphs>29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PowerPoint Presentation</vt:lpstr>
      <vt:lpstr>Introduction- This 2048 Game is based on a concept of colliding the same two numbers to create a new number with the total sum of the two numbers. This whole system is in C++ language. This game is a single player interesting game. It is played on a 4×4 grid, with numbers that slide smoothly when a player moves them using the four arrow keys. Every turn, a new number will randomly appear in an empty spot on the board with a value of either 2 or 4. It is very effective and simple understanding for beginners.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AND SO on……… And the series of input output will go on till we lose or win!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sandeepchouhanapril@hotmail.com</dc:creator>
  <cp:lastModifiedBy>sandeepchouhanapril@hotmail.com</cp:lastModifiedBy>
  <cp:revision>6</cp:revision>
  <dcterms:created xsi:type="dcterms:W3CDTF">2021-12-11T07:35:12Z</dcterms:created>
  <dcterms:modified xsi:type="dcterms:W3CDTF">2021-12-12T12:29:53Z</dcterms:modified>
</cp:coreProperties>
</file>