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otham" charset="1" panose="00000000000000000000"/>
      <p:regular r:id="rId10"/>
    </p:embeddedFont>
    <p:embeddedFont>
      <p:font typeface="Gotham Bold" charset="1" panose="00000000000000000000"/>
      <p:regular r:id="rId11"/>
    </p:embeddedFont>
    <p:embeddedFont>
      <p:font typeface="Gotham Italics" charset="1" panose="00000000000000000000"/>
      <p:regular r:id="rId12"/>
    </p:embeddedFont>
    <p:embeddedFont>
      <p:font typeface="Gotham Bold Italics" charset="1" panose="02000000000000000000"/>
      <p:regular r:id="rId13"/>
    </p:embeddedFont>
    <p:embeddedFont>
      <p:font typeface="Gotham Light" charset="1" panose="00000000000000000000"/>
      <p:regular r:id="rId14"/>
    </p:embeddedFont>
    <p:embeddedFont>
      <p:font typeface="Gotham Light Italics" charset="1" panose="00000000000000000000"/>
      <p:regular r:id="rId15"/>
    </p:embeddedFont>
    <p:embeddedFont>
      <p:font typeface="Gotham Heavy" charset="1" panose="02000900000000000000"/>
      <p:regular r:id="rId16"/>
    </p:embeddedFont>
    <p:embeddedFont>
      <p:font typeface="Gotham Heavy Italics" charset="1" panose="020009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Gliker" charset="1" panose="00000500000000000000"/>
      <p:regular r:id="rId24"/>
    </p:embeddedFont>
    <p:embeddedFont>
      <p:font typeface="Gliker Bold" charset="1" panose="00000800000000000000"/>
      <p:regular r:id="rId25"/>
    </p:embeddedFont>
    <p:embeddedFont>
      <p:font typeface="Gliker Semi-Bold" charset="1" panose="00000700000000000000"/>
      <p:regular r:id="rId26"/>
    </p:embeddedFont>
    <p:embeddedFont>
      <p:font typeface="Gliker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9149" y="-645323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9674" y="6622488"/>
            <a:ext cx="14128652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Gliker"/>
              </a:rPr>
              <a:t>Mr. Imran Ahmed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9674" y="4234886"/>
            <a:ext cx="14128652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Gliker"/>
              </a:rPr>
              <a:t>2023-2024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9674" y="4958787"/>
            <a:ext cx="14128652" cy="161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000000"/>
                </a:solidFill>
                <a:latin typeface="Gliker"/>
              </a:rPr>
              <a:t>Daily Learnings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1751363" y="7200339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633121">
            <a:off x="13232033" y="747089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70651" y="7617424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07682" y="8124264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2" y="0"/>
                </a:lnTo>
                <a:lnTo>
                  <a:pt x="5419752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63108" y="2483130"/>
            <a:ext cx="14128652" cy="161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000000"/>
                </a:solidFill>
                <a:latin typeface="Gliker"/>
              </a:rPr>
              <a:t>Summer Internship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9149" y="-645323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SATURDAY, JULY 20, 2023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8996" y="4747155"/>
            <a:ext cx="6163767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Combining Selectors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CSS Positioning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3. Media Query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4. CSS Display</a:t>
            </a: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4619" y="600404"/>
            <a:ext cx="6813962" cy="2411151"/>
            <a:chOff x="0" y="0"/>
            <a:chExt cx="1824785" cy="645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4786" cy="645709"/>
            </a:xfrm>
            <a:custGeom>
              <a:avLst/>
              <a:gdLst/>
              <a:ahLst/>
              <a:cxnLst/>
              <a:rect r="r" b="b" t="t" l="l"/>
              <a:pathLst>
                <a:path h="645709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645709"/>
                  </a:lnTo>
                  <a:lnTo>
                    <a:pt x="0" y="64570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1755" y="63488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5602" y="700291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1259" y="55995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6515" y="821415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10295695" y="80683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15921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458104" y="3297306"/>
            <a:ext cx="6446991" cy="6675040"/>
            <a:chOff x="0" y="0"/>
            <a:chExt cx="1697973" cy="17580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758035"/>
            </a:xfrm>
            <a:custGeom>
              <a:avLst/>
              <a:gdLst/>
              <a:ahLst/>
              <a:cxnLst/>
              <a:rect r="r" b="b" t="t" l="l"/>
              <a:pathLst>
                <a:path h="1758035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758035"/>
                  </a:lnTo>
                  <a:lnTo>
                    <a:pt x="0" y="1758035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41259" y="3887852"/>
            <a:ext cx="5377801" cy="5172466"/>
          </a:xfrm>
          <a:custGeom>
            <a:avLst/>
            <a:gdLst/>
            <a:ahLst/>
            <a:cxnLst/>
            <a:rect r="r" b="b" t="t" l="l"/>
            <a:pathLst>
              <a:path h="5172466" w="5377801">
                <a:moveTo>
                  <a:pt x="0" y="0"/>
                </a:moveTo>
                <a:lnTo>
                  <a:pt x="5377800" y="0"/>
                </a:lnTo>
                <a:lnTo>
                  <a:pt x="5377800" y="5172466"/>
                </a:lnTo>
                <a:lnTo>
                  <a:pt x="0" y="517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13846" y="763721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TASK 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3846" y="1836871"/>
            <a:ext cx="53355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20 JULY, 2023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MONDAY, JULY 22,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60802" y="4747155"/>
            <a:ext cx="636900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Discussion and revision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Display Flex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3. Display Grid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WEDNESDAY, JULY 26,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70327" y="4747155"/>
            <a:ext cx="638556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Revision of Everything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Website Development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4619" y="600404"/>
            <a:ext cx="6813962" cy="2411151"/>
            <a:chOff x="0" y="0"/>
            <a:chExt cx="1824785" cy="645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4786" cy="645709"/>
            </a:xfrm>
            <a:custGeom>
              <a:avLst/>
              <a:gdLst/>
              <a:ahLst/>
              <a:cxnLst/>
              <a:rect r="r" b="b" t="t" l="l"/>
              <a:pathLst>
                <a:path h="645709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645709"/>
                  </a:lnTo>
                  <a:lnTo>
                    <a:pt x="0" y="64570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1755" y="63488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5602" y="700291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1259" y="55995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6515" y="821415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10295695" y="80683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15921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458104" y="3297306"/>
            <a:ext cx="6446991" cy="6675040"/>
            <a:chOff x="0" y="0"/>
            <a:chExt cx="1697973" cy="17580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758035"/>
            </a:xfrm>
            <a:custGeom>
              <a:avLst/>
              <a:gdLst/>
              <a:ahLst/>
              <a:cxnLst/>
              <a:rect r="r" b="b" t="t" l="l"/>
              <a:pathLst>
                <a:path h="1758035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758035"/>
                  </a:lnTo>
                  <a:lnTo>
                    <a:pt x="0" y="1758035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41259" y="3887852"/>
            <a:ext cx="5377801" cy="5172466"/>
          </a:xfrm>
          <a:custGeom>
            <a:avLst/>
            <a:gdLst/>
            <a:ahLst/>
            <a:cxnLst/>
            <a:rect r="r" b="b" t="t" l="l"/>
            <a:pathLst>
              <a:path h="5172466" w="5377801">
                <a:moveTo>
                  <a:pt x="0" y="0"/>
                </a:moveTo>
                <a:lnTo>
                  <a:pt x="5377800" y="0"/>
                </a:lnTo>
                <a:lnTo>
                  <a:pt x="5377800" y="5172466"/>
                </a:lnTo>
                <a:lnTo>
                  <a:pt x="0" y="517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13846" y="763721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TASK - WEBSITE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3846" y="1836871"/>
            <a:ext cx="53355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26 JULY, 2023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9149" y="-645323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MONDAY, JULY 31, 2023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TRAVELLING</a:t>
            </a: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09909" y="4747155"/>
            <a:ext cx="631285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Absent</a:t>
            </a: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529113" y="3750406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REASON: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TUESDAY, AUGUST 1,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36824" y="5452005"/>
            <a:ext cx="607365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 Bold"/>
              </a:rPr>
              <a:t>Discussion and revision</a:t>
            </a: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WEDNESDAY, AUGUST 03,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70327" y="4747155"/>
            <a:ext cx="6385566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 Introduction to JS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Implementation of JS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3. Alert/Prompt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4. Snippets in Browser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THURSDAY, 13 JULY,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RESCOURCES: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Live Server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6865" y="4747155"/>
            <a:ext cx="5335507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What is HTML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Where to use it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3. How to use it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4.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4619" y="600404"/>
            <a:ext cx="6813962" cy="2411151"/>
            <a:chOff x="0" y="0"/>
            <a:chExt cx="1824785" cy="645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4786" cy="645709"/>
            </a:xfrm>
            <a:custGeom>
              <a:avLst/>
              <a:gdLst/>
              <a:ahLst/>
              <a:cxnLst/>
              <a:rect r="r" b="b" t="t" l="l"/>
              <a:pathLst>
                <a:path h="645709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645709"/>
                  </a:lnTo>
                  <a:lnTo>
                    <a:pt x="0" y="64570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1755" y="63488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5602" y="700291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1259" y="55995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6515" y="821415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10295695" y="80683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15921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458104" y="3297306"/>
            <a:ext cx="6446991" cy="6675040"/>
            <a:chOff x="0" y="0"/>
            <a:chExt cx="1697973" cy="17580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758035"/>
            </a:xfrm>
            <a:custGeom>
              <a:avLst/>
              <a:gdLst/>
              <a:ahLst/>
              <a:cxnLst/>
              <a:rect r="r" b="b" t="t" l="l"/>
              <a:pathLst>
                <a:path h="1758035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758035"/>
                  </a:lnTo>
                  <a:lnTo>
                    <a:pt x="0" y="1758035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41259" y="3887852"/>
            <a:ext cx="5377801" cy="5172466"/>
          </a:xfrm>
          <a:custGeom>
            <a:avLst/>
            <a:gdLst/>
            <a:ahLst/>
            <a:cxnLst/>
            <a:rect r="r" b="b" t="t" l="l"/>
            <a:pathLst>
              <a:path h="5172466" w="5377801">
                <a:moveTo>
                  <a:pt x="0" y="0"/>
                </a:moveTo>
                <a:lnTo>
                  <a:pt x="5377800" y="0"/>
                </a:lnTo>
                <a:lnTo>
                  <a:pt x="5377800" y="5172466"/>
                </a:lnTo>
                <a:lnTo>
                  <a:pt x="0" y="517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13846" y="763721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TASK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3846" y="1836871"/>
            <a:ext cx="53355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13 JULY, 2023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SATURDAY, JULY 15,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Git Software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GitHub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6865" y="4747155"/>
            <a:ext cx="5335507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Git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Git Installation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3. Git Usage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4. GitHub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9149" y="-645323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MONDAY, JULY 17, 2023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8996" y="4747155"/>
            <a:ext cx="5683376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Introduction to CSS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About CSS</a:t>
            </a: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4619" y="600404"/>
            <a:ext cx="6813962" cy="2411151"/>
            <a:chOff x="0" y="0"/>
            <a:chExt cx="1824785" cy="645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4786" cy="645709"/>
            </a:xfrm>
            <a:custGeom>
              <a:avLst/>
              <a:gdLst/>
              <a:ahLst/>
              <a:cxnLst/>
              <a:rect r="r" b="b" t="t" l="l"/>
              <a:pathLst>
                <a:path h="645709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645709"/>
                  </a:lnTo>
                  <a:lnTo>
                    <a:pt x="0" y="64570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1755" y="63488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5602" y="700291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1259" y="55995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6515" y="821415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10295695" y="80683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15921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458104" y="3297306"/>
            <a:ext cx="6446991" cy="6675040"/>
            <a:chOff x="0" y="0"/>
            <a:chExt cx="1697973" cy="17580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758035"/>
            </a:xfrm>
            <a:custGeom>
              <a:avLst/>
              <a:gdLst/>
              <a:ahLst/>
              <a:cxnLst/>
              <a:rect r="r" b="b" t="t" l="l"/>
              <a:pathLst>
                <a:path h="1758035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758035"/>
                  </a:lnTo>
                  <a:lnTo>
                    <a:pt x="0" y="1758035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41259" y="3887852"/>
            <a:ext cx="5377801" cy="5172466"/>
          </a:xfrm>
          <a:custGeom>
            <a:avLst/>
            <a:gdLst/>
            <a:ahLst/>
            <a:cxnLst/>
            <a:rect r="r" b="b" t="t" l="l"/>
            <a:pathLst>
              <a:path h="5172466" w="5377801">
                <a:moveTo>
                  <a:pt x="0" y="0"/>
                </a:moveTo>
                <a:lnTo>
                  <a:pt x="5377800" y="0"/>
                </a:lnTo>
                <a:lnTo>
                  <a:pt x="5377800" y="5172466"/>
                </a:lnTo>
                <a:lnTo>
                  <a:pt x="0" y="517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13846" y="763721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TASK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3846" y="1836871"/>
            <a:ext cx="53355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17 JULY, 2023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DA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THURSDAY, JULY 18,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60802" y="4747155"/>
            <a:ext cx="636900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Discussion and revision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HTML Exercise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4619" y="600404"/>
            <a:ext cx="6813962" cy="2411151"/>
            <a:chOff x="0" y="0"/>
            <a:chExt cx="1824785" cy="645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4786" cy="645709"/>
            </a:xfrm>
            <a:custGeom>
              <a:avLst/>
              <a:gdLst/>
              <a:ahLst/>
              <a:cxnLst/>
              <a:rect r="r" b="b" t="t" l="l"/>
              <a:pathLst>
                <a:path h="645709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645709"/>
                  </a:lnTo>
                  <a:lnTo>
                    <a:pt x="0" y="645709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1755" y="63488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5602" y="700291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1259" y="559956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6515" y="821415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10295695" y="80683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15921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458104" y="3297306"/>
            <a:ext cx="6446991" cy="6675040"/>
            <a:chOff x="0" y="0"/>
            <a:chExt cx="1697973" cy="17580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758035"/>
            </a:xfrm>
            <a:custGeom>
              <a:avLst/>
              <a:gdLst/>
              <a:ahLst/>
              <a:cxnLst/>
              <a:rect r="r" b="b" t="t" l="l"/>
              <a:pathLst>
                <a:path h="1758035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758035"/>
                  </a:lnTo>
                  <a:lnTo>
                    <a:pt x="0" y="1758035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41259" y="3887852"/>
            <a:ext cx="5377801" cy="5172466"/>
          </a:xfrm>
          <a:custGeom>
            <a:avLst/>
            <a:gdLst/>
            <a:ahLst/>
            <a:cxnLst/>
            <a:rect r="r" b="b" t="t" l="l"/>
            <a:pathLst>
              <a:path h="5172466" w="5377801">
                <a:moveTo>
                  <a:pt x="0" y="0"/>
                </a:moveTo>
                <a:lnTo>
                  <a:pt x="5377800" y="0"/>
                </a:lnTo>
                <a:lnTo>
                  <a:pt x="5377800" y="5172466"/>
                </a:lnTo>
                <a:lnTo>
                  <a:pt x="0" y="5172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13846" y="763721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TASK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3846" y="1836871"/>
            <a:ext cx="53355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18 JULY, 2023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7638" y="1805980"/>
            <a:ext cx="14552724" cy="1391975"/>
            <a:chOff x="0" y="0"/>
            <a:chExt cx="3897234" cy="3727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233" cy="372772"/>
            </a:xfrm>
            <a:custGeom>
              <a:avLst/>
              <a:gdLst/>
              <a:ahLst/>
              <a:cxnLst/>
              <a:rect r="r" b="b" t="t" l="l"/>
              <a:pathLst>
                <a:path h="372772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372772"/>
                  </a:lnTo>
                  <a:lnTo>
                    <a:pt x="0" y="37277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8611" y="6182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725" y="706490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84433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33121">
            <a:off x="3328777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7942372" y="791557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73371" y="3540856"/>
            <a:ext cx="6446991" cy="4940164"/>
            <a:chOff x="0" y="0"/>
            <a:chExt cx="1697973" cy="13011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7973" cy="1301113"/>
            </a:xfrm>
            <a:custGeom>
              <a:avLst/>
              <a:gdLst/>
              <a:ahLst/>
              <a:cxnLst/>
              <a:rect r="r" b="b" t="t" l="l"/>
              <a:pathLst>
                <a:path h="1301113" w="1697973">
                  <a:moveTo>
                    <a:pt x="0" y="0"/>
                  </a:moveTo>
                  <a:lnTo>
                    <a:pt x="1697973" y="0"/>
                  </a:lnTo>
                  <a:lnTo>
                    <a:pt x="1697973" y="1301113"/>
                  </a:lnTo>
                  <a:lnTo>
                    <a:pt x="0" y="130111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7638" y="3540856"/>
            <a:ext cx="6813962" cy="4940164"/>
            <a:chOff x="0" y="0"/>
            <a:chExt cx="1824785" cy="13229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4786" cy="1322981"/>
            </a:xfrm>
            <a:custGeom>
              <a:avLst/>
              <a:gdLst/>
              <a:ahLst/>
              <a:cxnLst/>
              <a:rect r="r" b="b" t="t" l="l"/>
              <a:pathLst>
                <a:path h="1322981" w="1824786">
                  <a:moveTo>
                    <a:pt x="0" y="0"/>
                  </a:moveTo>
                  <a:lnTo>
                    <a:pt x="1824786" y="0"/>
                  </a:lnTo>
                  <a:lnTo>
                    <a:pt x="1824786" y="1322981"/>
                  </a:lnTo>
                  <a:lnTo>
                    <a:pt x="0" y="13229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2663" y="2017780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FRIDAY, JULY 19, 2023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2911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RESOURCES: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9113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VS Code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otham"/>
              </a:rPr>
              <a:t>Browser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663" y="3732944"/>
            <a:ext cx="53355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AGENDA: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6865" y="4747155"/>
            <a:ext cx="533550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1. Advanced CSS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2. Designing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DAFqrh48QMA</dc:identifier>
  <dcterms:modified xsi:type="dcterms:W3CDTF">2011-08-01T06:04:30Z</dcterms:modified>
  <cp:revision>1</cp:revision>
  <dc:title>Daily Learnings</dc:title>
</cp:coreProperties>
</file>